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60" r:id="rId6"/>
    <p:sldId id="258" r:id="rId7"/>
    <p:sldId id="261" r:id="rId8"/>
    <p:sldId id="325" r:id="rId9"/>
    <p:sldId id="262" r:id="rId10"/>
    <p:sldId id="326" r:id="rId11"/>
    <p:sldId id="327" r:id="rId12"/>
    <p:sldId id="306" r:id="rId13"/>
    <p:sldId id="328" r:id="rId14"/>
    <p:sldId id="329" r:id="rId15"/>
    <p:sldId id="308" r:id="rId16"/>
    <p:sldId id="309" r:id="rId17"/>
    <p:sldId id="266" r:id="rId18"/>
    <p:sldId id="291" r:id="rId19"/>
    <p:sldId id="267" r:id="rId20"/>
    <p:sldId id="330" r:id="rId21"/>
    <p:sldId id="331" r:id="rId22"/>
    <p:sldId id="312" r:id="rId23"/>
    <p:sldId id="332" r:id="rId24"/>
    <p:sldId id="310" r:id="rId25"/>
    <p:sldId id="314" r:id="rId26"/>
    <p:sldId id="311" r:id="rId27"/>
    <p:sldId id="290" r:id="rId28"/>
    <p:sldId id="272" r:id="rId29"/>
    <p:sldId id="273" r:id="rId30"/>
    <p:sldId id="315" r:id="rId31"/>
    <p:sldId id="316" r:id="rId32"/>
    <p:sldId id="274" r:id="rId33"/>
    <p:sldId id="277" r:id="rId34"/>
    <p:sldId id="278" r:id="rId35"/>
    <p:sldId id="283" r:id="rId36"/>
    <p:sldId id="300" r:id="rId37"/>
    <p:sldId id="317" r:id="rId38"/>
    <p:sldId id="318" r:id="rId39"/>
    <p:sldId id="319" r:id="rId40"/>
    <p:sldId id="320" r:id="rId41"/>
    <p:sldId id="285" r:id="rId42"/>
    <p:sldId id="286" r:id="rId43"/>
    <p:sldId id="321" r:id="rId44"/>
    <p:sldId id="322" r:id="rId45"/>
    <p:sldId id="287" r:id="rId46"/>
    <p:sldId id="289" r:id="rId47"/>
    <p:sldId id="323" r:id="rId48"/>
    <p:sldId id="324" r:id="rId49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7" userDrawn="1">
          <p15:clr>
            <a:srgbClr val="A4A3A4"/>
          </p15:clr>
        </p15:guide>
        <p15:guide id="2" pos="38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17"/>
        <p:guide pos="387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tags" Target="tags/tag94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6-17T10:14:56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4753.641 3842.707 767,'6.917'0.000'0,"-0.369"0.000"-4,1.222 0.000 2,0.642 0.000-1,0.696 0.000 1,1.746 0.000 0,2.353 0.000-2,4.704 0.000 1,2.999 0.000 1,-2.289 0.188-2,2.119 0.314 0,-1.391 0.252 1,0.994 0.371-1,7.110 0.713-1,0.522 0.155 2,-0.003-0.014-1,-0.358-0.128 2,-3.736-0.361 1,-0.776-0.181 0,-0.950-0.190 1,-1.029-0.188 1,-1.037-0.178 1,5.861-0.024 1,-1.806-0.250 0,-7.465-0.233-2,-0.581-0.084-1,-0.340-0.067 3,-0.434-0.053 1,-0.481-0.040-3,-0.492-0.028-1,5.755-0.046 0,0.753-0.015 1,-1.141 0.669 1,0.946 1.043-2,0.373 0.548-1,-0.021 0.190 0,2.172 0.530-1,-0.062 0.276 1,0.219-0.116 2,0.370-0.342-1,-2.097-0.617 0,0.066-0.391-1,0.692-0.376 1,1.042-0.338-1,-3.105-0.349 2,-0.300-0.185-1,-0.501-0.152-1,-0.631-0.122-1,-0.686-0.094 1,-0.685-0.069 0,-2.023-0.043 2,-0.661-0.028-1,-0.620-0.018 1,2.772-0.032 1,-0.790-0.001 0,-1.035 0.006 1,-1.115 0.012-1,-0.789 0.345 1,-0.523 0.533-1,-0.314 0.283 1,-0.157 0.102-1,-1.530 0.133-2,-0.338 0.360 0,-0.043 0.144 0,0.160-0.011 0,2.316 0.229 1,-0.395-0.285 0,-1.909-0.430-1,-0.942-0.271-1,-1.509-0.307 1,-0.347-0.181 1,-0.157-0.156 1,-0.021-0.129 1,3.750-0.628-3,-3.338-0.613 1,0.080-0.235-2,-0.209-0.062 2,-0.378 0.054-1,3.527-0.471-1,1.578 0.422 2,-3.245 0.704 2,0.616 0.146-2,-1.798 0.162-4,0.150 0.068 1,0.944 0.049-1,-0.341 0.057 3,0.862 0.047-1,-1.561 0.042 1,-1.674 0.024 0,1.917 0.061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6-17T10:17:07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10371.641 4444.707 767,'-4.332'4.963'-3,"-2.212"0.207"1,0.792 4.957 0,3.721-4.350 1,0.239 0.801-1,0.255 0.669 1,0.129 1.852-1,0.301 0.873 0,0.270 0.770 0,0.232 0.656 1,0.171 1.637-1,0.185-0.060 1,0.137 0.884 0,0.096 0.834 0,0.049-1.725 2,0.031 0.089 2,0.018-0.016-3,0.791 4.292-5,1.145 0.888 2,0.571-1.597 2,0.623-0.229 0,0.079-2.736 1,0.344-1.556-1,0.015-0.998 1,-0.207-0.562 1,-0.107-0.233 0,-0.032 0.003 8,0.050-0.076-9,0.102-0.125 0,-0.137-0.180 0,-0.290-0.208-1,-0.108-0.452 1,0.021-0.590 0,-0.266-1.076 1,0.106 0.175-1,0.277 0.935 2,-0.229-0.277-1,0.946 1.601-1,0.658-0.303-1,-0.070-1.421 1,0.224-0.624 1,0.580 0.758-1,-0.031 0.400-1,-1.439-2.278 3,0.010 0.210-2,0.251 0.872-1,-0.380-0.202 1,-0.556-0.862-1,-0.044 0.089 1,0.041-0.063 0,0.099-0.167 1,0.660 1.281 0,-0.354-0.449-1,-0.491-0.619 0,-0.037 0.452 0,-0.266-0.672 2,0.129-0.007-2,-0.039-0.042-1,-0.155-0.063 1,-0.231-0.077-1,0.779 1.349 1,0.522-0.365 0,-0.309-0.569 0,-0.161 0.482 0,-0.017 1.002 1,-0.467-0.136-1,-0.641-1.612-1,0.041 0.116 1,0.649 2.375-1,-0.322-0.477 3,-0.660-2.420-2,0.127 0.052 0,0.236 0.950 0,-0.124 0.221 1,-0.029 0.786-1,-0.304-0.268 0,0.199 3.052-1,-1.021-4.119 1,-0.198-0.239 0,-0.172-0.354 1,0.045 4.337-1,-0.382-3.036 0,-0.104 0.732 1,0.276-0.638 1,0.487-0.155-3,0.874 4.494-1,-0.436-3.578 2,-0.092-0.314 0,-0.310-1.532 0,-0.119 0.063 0,0.948 4.804 1,-0.455-4.891-1,0.024 0.187 0,0.067 0.732 0,-0.139-0.202 0,-0.256-0.967 0,0.601 5.028-1,0.515-1.598 2,1.047 0.853 0,-1.156-3.475-1,-0.386 0.284 3,-0.495 0.348-2,-0.475 1.160-1,-0.360-0.149-2,-0.202-2.511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6-17T10:17:08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10388.641 5255.707 767,'6.160'0.269'0,"0.302"3.964"-4,1.763 1.986 2,-1.717-0.930 0,0.983 1.021-1,0.748 0.618 0,0.545 0.302 1,1.841 1.014-1,0.644-0.149 0,0.031-0.315 1,-0.385-0.409 0,-1.531-0.772 2,-0.270 0.335 0,0.622 1.024-1,-0.662-0.101 4,-0.213 0.505-2,-1.434-0.556-1,-1.660-1.267 0,-0.696-0.450 1,-0.231-1.063 0,0.149-0.371 3,0.013-0.342-1,0.606 0.243-1,-0.079-0.204-2,-0.729-0.397 0,-0.118 0.275-2,0.198 0.793 2,-0.552 0.147 1,-0.363-0.209-1,2.830 3.328 0,-0.993-0.334 2,-0.273-0.246-1,0.701-0.153-1,2.153-0.776 0,0.045-2.574-1,0.955-1.560 0,-2.799-1.925 3,-0.826-2.717 0,-6.695-4.725-1,0.905-0.653-1,0.026-0.737 0,0.004-0.673-1,0.003-1.942-1,0.001-3.017-2,0.001-1.150 1,0.001-0.597 2,-0.001-0.199-4,0.000-0.261 2,-0.001-0.281 2,0.000 2.447 1,-0.001 0.478 0,0.000 0.585 0,-0.001-3.202-1,0.000-0.006 1,0.000 1.366 1,-0.001 0.357 0,0.000 3.515-1,0.000 0.843 1,0.000 0.922 2,0.000 0.952 0,0.000 0.928-5,0.000 0.867 0,0.000-0.257 5,0.000-3.105 4,0.000 3.294-4,0.000-1.651-1,0.000 1.653-1,0.294-0.337-1,2.759-0.621 1,1.608 3.176-1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4:34:32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11967.641 6973.707 767,'9.729'-3.316'-3,"-3.402"0.807"1,1.031-0.583-1,1.682-0.886 1,0.567-0.395-1,-2.217 1.146 1,0.615-0.006 1,0.736 0.022 0,1.837-0.551 1,1.154-0.466-2,1.123-0.566 0,5.226-1.234-1,3.324-0.206 0,6.327-0.628-2,3.577 0.207 8,-5.749 1.941-11,1.331 0.548 1,1.235 0.602 3,1.103 0.607 0,-15.556 1.692 2,24.909-1.668-4,-0.130 0.187 0,-11.775 0.938 2,-2.033 0.220 0,-2.468 0.231 31,3.743 0.018-33,-0.484 0.327 1,-2.761 0.331 21,0.051 0.196-17,-0.008 0.161 2,-0.049 0.128-1,-0.705 0.099 0,-0.145 0.068 0,-0.329 0.048 0,3.631 0.046 0,-0.021 0.022 9,-0.242 0.339-16,-1.028 0.517 8,1.379 0.812 2,-0.937 0.678-8,-1.170 1.351 11,-1.205 1.637-9,-2.254 0.551 4,0.337 0.854 0,-1.972-0.110 0,-0.012 0.523 0,0.438 0.190-2,0.241-0.046 0,2.521 1.195 0,0.345 0.565 2,-13.038-5.537 8,13.737 5.211-16,0.610-0.447 3,-3.159-1.451 2,1.514 0.257 11,2.837 0.563-11,0.383-0.305-6,-0.110-0.474 15,1.491 0.307-15,0.924 0.397 0,6.808 1.779 5,-0.147-0.440 2,-12.445-3.708 1,-0.044-0.515 0,8.309 0.912 0,-1.609-1.148 0,-6.844-1.594 1,-1.285-0.626 1,0.622-0.413 0,-1.916-0.590 1,-3.500-0.713 0,-1.345-0.620 1,2.352-0.972 1,-3.675-0.942 0,-0.036-1.002-1,0.235-0.976 1,2.590-1.671-5,1.417-1.004-4,3.705-1.711 1,1.666-0.643 1,-0.495 0.049-2,1.953-1.085 0,4.704-1.610 1,0.947 0.199-1,1.697 0.008 1,0.137 0.548-1,-3.253 1.236 11,-0.211-0.100-15,-3.760 1.268 18,-0.998 0.321-17,1.334-0.509 2,-1.617 0.585 6,-3.949 1.582-1,-1.521 0.795 3,1.891-0.442 3,-2.134 0.737-2,-2.667 1.236 0,-0.471 0.719 3,-0.090 0.688-4,0.173 0.627-1,3.899 0.356-2,1.008 0.648 0,-4.939 0.550 0,-0.063 0.208-1,-0.115 0.163-1,5.432 1.986 0,3.047 2.021 1,5.891 2.458 1,2.761 1.459-1,1.496 0.693-6,-0.087 0.152-2,-0.136 0.125 3,-1.408-0.563 2,-5.288-1.330 15,-2.781-0.486-16,-1.167-0.167 6,-3.511-1.016 5,-4.446-1.354-9,-2.469-0.793 8,-2.154-0.717 8,-1.813-0.623-5,5.601 0.227-1,-1.640-1.500-6,3.152-0.335-1,-1.670-0.347 1,2.528-0.430-4,7.891-0.932-3,3.648-0.698-1,0.757-0.275 2,-1.148 0.015 1,-3.360-0.355-1,-0.555-0.479 2,-0.383-0.895-1,-0.242-1.124 22,-3.028 0.048-17,-0.917-0.354-6,1.063-0.962 1,-1.027-0.034 3,1.995-0.932 1,-2.031 1.025 5,-3.156 1.273-3,-1.388 0.492 0,-2.547 1.157 1,-0.677 0.554 0,-0.499 0.557 0,4.076 0.300 0,3.374 0.619-3,-0.768 1.096 3,2.474 0.991-5,5.489 1.695-5,2.348 1.763 0,-1.999 0.544 8,0.319 0.697-8,8.478 2.751-1,-2.081 0.165 7,-3.172-0.614-6,-3.549-1.030 8,-8.548-2.153 0,-1.999-0.283 2,-1.245-0.072 1,-1.835-0.306 3,-1.574-0.281 3,-1.309-0.250-3,-0.475-0.332-5,0.747-0.096-1,1.275-0.048-1,0.521-0.130-1,2.122 0.360-1,6.793 1.073 0,2.873-0.040 0,2.232-0.254-2,1.668-0.384-1,3.949-0.202-1,0.235-0.573 1,-6.508-0.827 2,-0.932-0.322 2,5.725-0.076-1,-3.163-0.433 3,-4.588-0.337-1,-2.643-0.203 6,-4.906-0.132-1,-1.233-0.069 0,2.151-0.088 8,-1.046-0.046-13,-0.677-0.017 3,0.884 0.026-4,4.170 0.008 0,3.657 0.013 7,3.094 0.015-13,-0.980 0.022 1,1.126 0.012-1,0.315-0.201 1,-0.277-0.343 1,1.814-0.587 1,-1.715-0.514 1,-4.017-0.217 3,-1.308-0.411 0,2.078-1.199 4,-2.732-0.467 2,-5.041 0.796-2,-1.285 0.149-1,0.348-0.065 0,-0.620 0.399 2,3.185 0.042 3,1.568 0.628-8,-0.848 0.748 0,2.286 0.332-3,4.795 0.572 0,2.488 0.795 6,-4.179 0.439-9,0.368 0.542 0,2.451 0.579 1,-0.678 0.157 2,-3.684 0.150 0,-1.522 0.568 2,-0.252 0.965 2,-2.626 0.455 1,-3.443-0.218-1,-1.623 0.203 5,-0.594 0.460-2,-1.420-0.328 1,-1.389-0.244 3,2.316 3.700-1,-2.709-0.743-5,-1.129-1.542-1,0.695-1.087-1,3.803-1.546 2,1.283-1.661-2,-3.830-0.905-1,0.955-0.141-1,2.371-0.113 0,1.473-0.099 1,1.354-0.066-1,1.191-0.041-1,3.121-0.370 0,1.428-0.524 0,-0.600-0.349 1,1.324-0.462 0,5.049-0.708-1,-0.404 0.042 0,-0.063-0.154 1,-0.563-0.259 0,-7.275 0.845 2,-1.266 0.135 2,0.063-0.003 8,-1.756 0.274-14,-2.744-0.017 1,-1.232-0.488 2,-0.277-0.581 11,-1.148-0.047-3,-1.354 0.226-7,-0.268-0.127 1,2.438-1.339 4,0.695-0.244-6,-1.318 0.663 1,0.248-0.130-1,-0.654 0.521 0,0.232 0.228-1,2.119-0.862 1,-1.279 0.844 1,1.232-0.354 0,-0.164-0.023 0,-1.252 0.380 2,-0.256 0.003-3,-0.260 0.002-1,0.516-0.194 1,-0.477 0.312 2,0.559-0.086-1,-1.416 0.616 0,2.330-0.668 3,-3.049 1.319-1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4:38:21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1438.641 8143.280 767,'0.000'6.005'0,"0.000"1.244"-3,0.000 0.909 1,0.000 1.496 0,0.000 1.202-1,0.000-4.054 1,0.000 0.615 0,0.000 1.418 2,0.000 0.355 2,0.000 1.177-2,0.000 0.034-3,0.000-1.400 2,0.000-0.659 1,0.000-1.137 0,0.000-0.098 0,0.000 0.479 1,0.000-0.463 1,0.000 2.183-2,0.000 2.687 1,0.000-1.185 1,0.000-4.600-2,0.000 0.276-1,-0.777 5.129 1,-0.925-0.379-1,0.620-5.201 0,-1.047 6.238 2,1.199-5.653 0,0.160-0.057-1,0.159-0.188 0,0.126 0.005-1,-0.081 4.726 1,-0.423-3.022 2,-1.385-2.000 0,0.049-0.086 1,0.692 1.339-3,-0.116-0.860-1,-0.546 1.134 1,-0.057 2.888-1,0.115-0.596-1,0.586-3.690 1,0.005-0.242 1,-1.237 4.546 0,0.832-2.250-2,0.794-1.529 2,-0.843-0.167 2,-2.291 1.237 3,-1.887 1.339-8,1.510-1.089 2,1.665-2.672 0,-2.814 3.392 0,1.431-1.809 3,0.152-1.689-2,-0.765 1.221 1,-0.336-0.601 1,0.898-1.142-1,-0.954 0.537-2,0.848-1.225 2,0.199 0.948-2,-1.620 0.573 0,-0.100-3.077 1,-1.939-1.444 0,1.130 1.313 0,2.576 4.074-1,-0.600-1.536 3,-2.137-2.620-1,0.370-1.661-2,-0.152-0.969 1,-0.865 0.251 1,1.763 0.066-1,-0.654 0.020 0,0.030-3.629 1,0.365-3.651-2,0.402 0.037-2,-1.261-2.199 2,3.663 3.520-1,-0.076-0.845 1,-0.313-1.612 1,-0.737-2.321-1,-0.190-0.766 2,-0.600-2.990-5,0.006-1.385-1,-0.363 0.956 4,-0.785-0.171 4,0.636 1.777-7,0.340 0.439 1,0.075-1.072 7,0.847 0.294-8,1.179 2.057 3,0.690 0.891 3,0.631 1.000-1,0.554 1.014-1,0.469 0.933 1,0.383 0.822 2,0.290-0.488 1,0.312 0.888-1,0.276-5.103 0,0.168 0.651-1,0.036 0.034-4,-0.131 3.251 0,-0.031-0.194 2,0.284 0.864 1,0.489 0.279-1,1.233-4.446-1,1.344 0.059 1,-0.868 5.069 2,0.420-0.319-2,1.269-3.924 0,-1.933 3.898-1,0.150-0.462 0,-0.116 0.646 2,0.218 0.022-1,0.217-0.306-2,0.207-0.525 1,0.389-1.199 0,-0.208 0.002 2,0.629-2.248-2,-0.009-0.485-1,-1.040 3.129 1,0.095 0.261 3,0.786-1.032-3,0.565-0.325 0,1.545-2.315 2,0.234-0.006-1,-0.000 0.639-1,-0.142 0.973-1,-0.755 0.741 2,-0.225-0.095 0,-0.641 0.606 2,-0.087-0.473 4,0.225-0.301-8,0.423-0.165-1,0.501 0.174 2,0.524 0.394 0,0.539 0.011 0,0.516 0.289 1,0.986-1.032 0,-0.155-0.322 1,-0.342 0.183 1,-0.437 0.492-4,-1.772 2.452 0,-0.368 0.763 2,-0.351 0.821 0,-0.020 0.140 0,3.107-3.799 5,-2.026 2.756 1,0.023 2.100-4,1.271 1.146-2,-0.458 0.696 0,1.085-0.618 0,-0.143-0.155 1,-0.587 0.616-1,1.306 0.284-1,0.792 0.615 1,-2.265 0.702 0,-0.180 0.449 0,-0.295 0.450-1,-4.057 7.298 7,1.828 2.258-9,-0.083 1.428 0,-2.016-4.716 1,0.031 1.505 0,-0.242 0.516 0,-0.142 1.709 1,-0.312 0.681 0,-0.284-0.177 0,-0.245-0.713 1,-0.202-1.004 0,-0.160 0.013-1,-0.121 0.000 0,-0.083-1.570 4,-0.048-0.515 2,-0.033-0.595-4,-0.027-0.200-3,-0.087 4.283 0,0.060-3.718 5,0.009 0.330 0,-0.389 0.366-3,-0.594 0.355 0,-0.265-0.128-2,-0.042-0.409 1,-0.633 3.692 0,0.498-0.996 3,0.076-1.427-1,-0.640 0.220 0,-0.350 1.319-2,0.229 0.772 0,0.722-1.652 1,0.671-2.263 0,0.177 1.396 1,-1.420-2.503 1,-1.721 0.799 1,1.729 0.146-3,1.101-0.771-1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1:43:00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2625.641 5377.707 767,'6.409'0.000'0,"1.863"0.000"-4,6.056 0.000 0,-1.090 0.000 4,10.880 0.000-7,4.169 0.000-1,2.405 0.000-1,-4.051 0.134 2,-0.042 0.217 0,-0.571 0.260 2,-0.895 0.273 0,-1.591 0.237 2,-0.466 0.271 19,-0.306 0.257-23,3.754 0.510 0,-2.421-0.101 8,-2.784-0.235 2,-4.405-0.263-1,-1.299 0.069 1,-0.924 0.134 4,-2.283-0.270-2,0.242-0.083-3,0.534-0.126 0,4.264 0.010 1,2.135-0.219-4,2.043-0.214-1,0.199-0.232 7,1.762-0.152-8,1.678-0.131-4,4.862-0.098-2,1.194-0.103 4,0.299-0.078 1,-0.310-0.055 1,1.736-0.037 16,1.065-0.022-23,0.187-0.012 1,-2.767-0.002 24,-2.536 0.001-12,-3.056 0.004-11,-3.225 0.006 2,-4.751 0.011 1,-2.291 0.005 0,-2.229 0.006 11,-1.812 0.005 4,-1.430 0.005 10,-1.090 0.004-8,-0.342 0.003-13,-0.929 0.003 3,-0.760 0.002 0,0.618 0.002 0,0.688 0.002 0,1.052 0.001-1,-0.193 0.000-2,0.531 0.000-1,0.420 0.000 0,0.321 0.000 1,1.958 0.000-1,2.119 0.000 0,2.255 0.000 0,6.307 0.000 9,1.030 0.000-14,0.088 0.000 0,-6.098 0.000 2,0.207 0.000 0,0.365 0.000 4,5.000 0.000 0,-0.259 0.000 1,-9.839 0.000 0,9.350 0.000 0,-1.729 0.000 1,-1.870 0.000 2,-1.542-0.221 6,-0.667-0.346-8,-0.833-0.401-3,-1.851-0.053 9,-0.354-0.040-4,-0.428 0.036-7,-0.452 0.085 0,2.369-0.014 14,0.087 0.178-14,0.188 0.175-1,1.644 0.113 4,-2.664 0.210 1,-0.005 0.086 0,1.264 0.066 7,0.240 0.060-6,0.247 0.043-6,0.430 0.029 1,0.515 0.018 4,0.532 0.009-1,1.529 0.006 0,0.004-0.001 0,-0.192-0.004 0,-1.894-0.008 0,-0.868-0.005 1,-0.926-0.005 1,1.415-0.004-1,0.331-0.005 3,-2.715 0.188 0,-0.070 0.306-2,-0.072 0.363-1,4.736 0.275 1,3.841 0.052-2,0.598-0.127 5,1.394-0.100-5,0.804-0.128-7,-1.235-0.180 1,0.662-0.119 0,0.651-0.112 4,4.605 0.889 0,0.029 1.387 1,-5.454 0.157 1,-1.999 0.198 0,-2.332-0.033 1,-3.841-0.395 2,-2.269-0.239-1,-2.189-0.283 1,3.435 0.222 6,-0.267-0.551 15,-1.879-0.568-14,-0.450-0.349-13,-0.423-0.287 0,-0.300-0.235 1,0.693-0.153 2,0.729-0.113 1,0.878-0.636 9,0.919-0.942-14,0.889-1.085 1,0.961-0.555-1,0.434-0.167 2,0.056 0.102 1,1.082 0.084 0,-0.496 0.431 12,-0.630 0.474-15,-1.441 0.555 0,0.077 0.376 4,0.269 0.333 3,0.853 0.296-1,1.764 0.217-2,-1.785 0.186 1,-0.145 0.109 0,-0.537 0.084 10,0.009 0.063-15,-0.403 0.045 0,-0.678 0.030 0,-1.108 0.018 6,-1.362 0.008 1,-1.479 0.001 5,-0.259 0.007-6,-1.668-0.010-4,-2.030-0.017 1,-1.347-0.013 10,3.581 0.035 3,0.576-0.644-5,-4.837-0.208-5,1.818-0.741 0,1.622-0.899-4,3.008-1.171 0,1.577-0.650 3,2.892-0.905-5,0.856-0.193 0,-5.309 1.635 3,-0.654 0.307 0,1.748-0.251 1,-1.518 0.643 0,-1.552 0.631 0,-1.459 0.576 4,-1.624 0.057 3,-1.610-0.280-2,1.729-2.700 3,-3.042 0.517-7,1.720-2.456 4,2.064-1.364-5,-1.234 0.744-1,0.970-2.069 0,0.644-1.979-1,0.390-1.748 0,-0.722-0.641 0,0.072-2.076 0,1.354-3.339 0,0.595-0.922 1,-3.225 5.968 0,-0.574 0.883 0,-0.733 1.107 0,-0.686 0.682 2,-0.620 0.346-1,-0.543 0.091 0,1.768-6.274 11,-1.635 1.954-10,-1.329 3.189 0,-0.461 0.399 2,-0.453 0.567 3,-0.118-2.285-9,-0.578 0.344 0,-0.746 2.942 5,-0.496 0.288 1,-0.506 0.244 0,-1.565-2.963-1,-1.784-0.398 0,-1.833 0.035-2,-1.730 0.310 6,-2.199 0.168-9,-2.338 0.065 0,-3.853-1.243 3,-2.150 0.050-1,-1.155 0.848 0,-1.417 0.608-1,-1.128 0.662 0,0.888 0.765 1,-1.924-0.313-1,-1.890-0.059 0,-1.918-0.079 17,-1.813-0.088-23,-1.627-0.087 1,-8.434-2.250-4,-2.771-0.092 8,6.482 2.709 1,1.264 0.936 0,1.833 1.070 2,-2.363 0.503 0,-0.840 1.019 2,27.676 5.969 0,-27.858-4.513 4,-0.024 1.216 17,-3.828 0.534-33,0.504 0.625 20,11.375 1.342-16,1.008 0.367 1,0.969 0.349 19,-8.875 0.038-23,0.107 0.496 7,6.153 0.427 5,1.359 0.220-1,1.456 0.167 0,-3.968 0.140 0,-0.336 0.104 1,2.953-0.293 0,0.498-0.498-1,-1.852-0.394 0,1.680-0.096 0,2.793 0.149 1,-0.270 0.104 5,1.555-0.182-5,0.086-0.454-5,0.123-0.563 2,-3.394-0.425 0,-2.259 0.016-1,4.904 0.638 0,-0.118 0.181 13,0.141 0.210-13,-5.240-0.035-6,0.643 0.337 1,0.846 0.306 6,3.193 0.320 1,-0.041 0.169 0,0.095 0.140 0,-2.672 0.105 1,1.396 0.109 15,1.022 0.076-23,1.371 0.048 1,3.583 0.018 7,1.501 0.011 6,-0.950 0.018 4,1.987-0.005-16,1.774-0.011 8,2.902-0.024 1,0.199-0.009-4,0.064-0.009 1,-1.406-0.006 10,-0.405-0.008-14,-0.241-0.007 0,1.678-0.006 0,-0.108-0.003 8,-0.119-0.002-8,-0.263-0.002 0,0.072-0.001 0,0.307-0.001 3,-2.849-0.001 0,-0.384 0.000 3,0.161 0.000-1,0.497 0.000-5,0.307 0.000 3,0.164 0.000 0,-1.529 0.000 1,-0.376 0.000 1,0.626 0.000-2,-0.374 0.000-1,1.917 0.000 0,0.038 0.000 1,0.077 0.000 4,-0.398 0.147-8,-0.206 0.241 1,-0.062 0.292 3,0.781 0.086-1,-0.398 0.063 7,-0.498 0.005-7,-6.429 0.247-5,-1.077-0.137 4,1.595 0.107 0,-0.064 0.378 1,4.184-0.057 1,0.397 0.239-1,0.425 0.236 1,-0.524 0.249 1,0.795-0.051-1,0.841-0.148 0,1.857-0.322 1,0.867-0.200-1,0.841-0.207 1,-2.374-0.024 2,0.599-0.287 0,2.264-0.300 1,0.853-0.159-2,0.876-0.131 0,1.144-0.110-1,-5.083-0.039-1,3.454-0.152 2,-0.626-0.043-1,-0.833-0.009 0,-2.255-0.004-2,-1.411 0.012 0,-2.513 0.007-2,-5.849-0.004-2,2.138 0.025 4,-3.738 0.006-2,-0.627 0.011-4,-2.302 0.008 8,0.778 0.009-8,6.189 0.007 13,1.329 0.003-11,1.573 0.002 3,1.635 0.002 3,1.587 0.001 0,1.466 0.001 11,-1.570 0.001-16,0.880 0.000 8,0.442 0.356 1,0.138 0.540-3,0.328 0.453-1,-1.258 0.574-1,-1.811 0.226 0,-1.368-0.014-2,2.585-0.534 0,-0.451-0.151 0,-0.382-0.176 6,-2.288 0.193-9,-0.469 0.203 1,-0.106 0.038 2,0.145-0.077 1,-1.160-0.002 0,1.067-0.238 2,2.694 0.191-1,1.021 0.129 1,-1.083 0.358 1,1.916-0.198 5,3.457-0.428-3,0.617 0.047-6,0.386 0.097 4,-0.597 0.575 0,-0.763 0.755-2,-3.519 1.151 0,-1.376-0.059-2,-1.158 0.008 1,-0.923 0.047-1,1.679-0.963 0,-1.284-0.336 0,-2.610 0.118 1,-0.190-0.040 4,-0.061-0.235-5,0.025-0.342-3,3.161-0.593 3,1.018-0.292 2,1.171-0.278 0,1.734-0.300 1,0.912-0.191-1,0.996-0.165 1,0.750-0.139 2,0.539-0.113 1,-2.384-0.096 2,0.518-0.112-6,1.268-0.054 2,0.246-0.030-1,1.970 0.011-2,0.296-0.001 1,-0.643 0.261 1,-0.016 0.442-1,-2.126 0.929 1,-0.775 0.742 0,1.995-0.187-2,0.068 0.237 0,0.157 0.181 0,-1.084 1.693 0,0.051 1.188 0,1.302-0.300 1,0.181 0.154 4,0.183-0.037-4,-0.226 0.130-3,-0.058-0.098 1,0.959-0.742 1,0.268-0.184 1,0.328-0.193 1,-0.049 0.268-1,0.434 0.018 1,0.421 0.081 0,0.440 0.102 0,-0.145 0.715-1,-0.424 1.528 1,0.386 0.713-1,-0.179 1.835-1,0.223 0.903 0,1.059-1.766 0,0.135 0.215 1,0.110 0.150-1,-0.762 3.902-1,0.612 0.361 1,0.854-1.653 0,0.535-0.809 1,0.699-2.707 0,0.280-0.514 0,0.245-0.451 0,0.174 0.857 3,0.210-0.215 0,0.162-0.334-3,0.120-0.395 1,0.073-0.758 2,0.046 0.267-3,0.030 0.437-2,0.469 4.470 0,0.612 2.046 1,1.080 1.201 0,0.469-1.581 0,1.489 2.999-2,0.559-0.962 5,-1.207-4.714-2,0.041-0.512-3,0.000-0.419 0,1.653 1.306 3,0.553-0.689 3,0.187-0.930-3,-1.049-1.899 1,-0.370-0.483 1,-0.479-0.377-1,-0.393-0.568-1,-0.313-0.676-1,3.587 4.022 3,-0.604-2.303 4,-1.387-2.297-4,0.005-0.310-2,0.793 1.483 3,0.073 1.229-3,2.364 1.884-2,-2.783-3.784 0,0.708 0.303 0,0.481 0.231 0,0.920 0.515 0,0.167-0.133 0,0.020-0.254 6,-0.548-0.854-7,0.095-0.524 1,1.948 0.400 0,-1.015-1.020 3,-1.277-0.936 0,3.023 0.474 1,-2.773-1.947 0,-1.139-2.863 0,3.430 1.626 7,2.467-0.032-12,-3.714-0.003 1,-1.283 0.000 0,0.316 0.000 1,0.192 0.000-1,0.095 0.000 0,1.718 0.000-1,-1.180 0.000 3,-1.441 0.000 1,2.369 0.000-1,-2.966 0.000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1:44:35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6306.641 6467.707 767,'-14.011'-1.222'0,"-0.689"-0.259"-8,-4.858-0.601 2,-1.764 0.013 0,-3.763-0.203-1,-3.000-0.136-1,-2.307-0.083-1,-1.823-0.205 14,-2.120-0.095-15,-1.041 0.083 0,-0.237 0.202 0,-6.216-0.109 25,-1.179 0.066-25,-0.077 0.015-2,2.749 0.251 1,2.448 0.244 39,3.140 0.287-38,3.419 0.298 1,0.059 0.321 0,0.805 0.247 37,2.073 0.218-36,3.371-0.072 13,0.657-0.336 7,0.250-0.471-9,-3.535-0.615-11,0.791-0.099 7,0.943 0.080 1,-1.580 0.286 1,-0.159 0.643 0,-0.421 0.725 0,-1.987 0.593 0,5.222 0.601-2,-0.322 0.484-1,-4.399 0.536 1,0.341 0.105 17,0.873-0.064-24,-1.588 0.174 0,0.739 0.129 22,0.946 0.160-22,7.497-0.596 17,0.062-0.109-5,-0.206-0.148-10,-9.772 0.184-3,-1.153-0.328 10,6.953-0.442 0,0.391-0.172 3,0.498-0.150 3,-1.983-0.114-14,0.077-0.119 2,0.215-0.091 5,-3.167-0.070 3,-1.528-0.052 6,-1.540-0.032-18,0.129-0.012 22,-1.896-0.006-23,-1.708 0.000 0,-6.252-0.004 13,0.069 0.009-4,0.844 0.011-10,7.502 0.017 1,-0.982 0.006 8,-1.513 0.006 2,1.752-0.135 1,-0.474-0.232-3,-0.082-0.288 1,-5.286-0.349-1,1.196-0.091 0,1.603 0.011 22,29.207 0.817-23,-27.684-2.029-7,1.212-0.502 6,1.335-0.153 7,-0.627-0.110 12,1.857 0.292-2,1.805 0.392-22,-0.129 0.327 1,1.709 0.473 11,1.471 0.425 1,7.529 0.496-2,0.534 0.176 0,0.307 0.149 0,-1.386 0.115 0,0.080 0.112 0,0.025 0.084 1,1.225 0.054-1,-0.578 0.036-1,-0.751 0.023-1,-9.765 0.052-1,-1.833 0.004-1,4.232-0.029 0,-1.470-0.010 0,-4.462-0.005 1,0.130-0.016 1,1.018-0.015 6,1.315-0.013-15,1.409-0.012 17,1.365-0.009-16,3.970-0.008 1,0.536-0.004 8,0.705-0.003 2,-1.246-0.002 0,0.929-0.002 16,1.154-0.001-25,1.755 0.000 1,0.814 0.000 19,-3.263-0.001-20,1.117 0.000 1,4.535 0.001 10,1.361 0.000-1,1.324 0.000-3,-1.567 0.000-1,0.482 0.000 2,2.572 0.000 1,0.044 0.000-2,-0.097 0.000 1,1.285 0.000-1,-0.520 0.000-2,-0.479 0.000 0,-4.691 0.000-1,-1.022 0.000 8,2.646-0.106-10,0.182-0.174 0,0.361-0.213 10,0.465-0.228-11,1.154-0.063 2,0.168-0.039 1,0.069 0.011 1,-8.572-0.790 0,3.505-0.258 2,3.655 0.160 1,-0.152-0.233 2,-0.101-0.220 0,-5.057-1.032-7,-0.427-0.390 5,5.816 0.894-6,0.328-0.058 0,0.352-0.038 13,-3.668-1.194-14,0.197-0.027 1,0.112 0.277 5,0.049 0.452 1,-0.550 0.314 2,1.879 0.650-8,2.188 0.599 5,2.179 0.514-1,4.217 0.546 0,0.979 0.188 5,-3.835-0.292 4,2.373-1.313-5,0.497-2.198-3,-1.358-2.204-1,3.521 2.745-1,-0.548-0.165 0,-0.818-0.201 0,-0.547-0.218 0,-0.328-0.219-1,-0.958-0.310 0,-0.263 0.313 1,-0.190 0.466 4,0.185 0.379-5,0.433 0.298 0,0.579 0.226 1,0.589-0.034 1,1.006-0.020 0,-0.172-1.204 2,0.831-0.661 4,1.280 0.087-3,0.806-0.290-4,-0.766-5.266 1,2.792 4.422-1,0.318-1.303 1,0.243-1.942-1,0.247-1.038-1,0.188-0.784-1,0.133-5.102 0,0.111 4.806 0,0.047-0.317 2,0.043-1.573 0,0.011-0.146 4,-0.003 0.168-3,0.031-3.778-5,-0.033-0.144 12,-0.063 4.251-11,-0.023 0.811 0,-0.021 0.920 5,0.626 0.925-1,1.037 0.878 1,1.262 0.797 0,2.742-1.840 3,1.457 0.883-3,0.793 1.034 0,1.590-0.259 4,1.600 0.192-8,1.489 0.468 0,1.104 0.749 1,2.600 0.127 0,2.387-0.072 0,0.919 0.244 3,0.288 0.258-3,-0.763 0.377-3,0.998-0.364-1,1.173-0.514 3,5.367-2.022 1,1.274-0.829-1,-3.863 1.371 1,-0.612 0.328-1,-0.913 0.533 17,2.858-1.739-22,-0.989 0.065 1,-1.480 0.424 9,-1.686 0.623 5,-3.154 1.287 2,-1.739 0.751-14,-1.632 0.731 5,-1.836 1.348 3,0.138 0.450 0,0.030 0.387 0,0.611 0.308 3,0.619 0.238-1,0.596 0.176-9,8.157-2.172-3,1.835-0.937 11,1.602-0.425-12,1.318-0.078 13,-2.820 1.008-12,-5.549 1.615 1,-0.748 0.497 5,-0.867 0.517 0,-0.911 0.507 0,-0.900 0.476 14,-1.116 0.432-18,-1.218 0.380 2,-1.233 0.324 3,-1.201 0.271 3,-1.122 0.219-1,-1.012 0.172 1,2.423 0.183 4,-0.494 0.147-3,0.270 0.074 0,0.708 0.024-3,1.310-0.009-1,1.557-0.028-1,-2.773-0.070-1,0.247-0.024 1,0.127-0.023-1,1.015-0.022 1,1.072-0.020-1,1.052-0.017 1,4.763-0.012 4,1.947-0.015-4,4.826-0.011-7,1.495-0.009 13,-3.123-0.004-13,-1.354-0.002 4,-1.793-0.001 7,-0.261 0.000-9,-0.514 0.000 3,-5.021 0.002 6,-0.722 0.000 3,-0.716 0.001 5,0.142 0.000-16,-1.312 0.000 1,-1.367 0.001 4,-1.826 0.000 1,-0.567 0.000 0,-0.340 0.000 2,1.633 0.000 3,0.179 0.000-5,0.305 0.000-1,1.117 0.000 1,1.007 0.000-3,0.870 0.000 1,0.192 0.000 3,1.632 0.000 0,1.792 0.000-8,-0.026 0.000 1,1.366 0.000 2,1.270 0.000-1,8.041 0.958 0,2.450 1.500 0,5.763 1.188 0,0.933 0.244 0,-6.226-0.540 2,-0.664 0.010 0,-0.800-0.016 12,-5.000-0.643-17,-0.402-0.245 1,-0.242-0.290 6,9.601 0.173 0,0.044-0.534 1,-0.682-0.480 1,-4.529-0.477 8,0.171-0.261-8,0.451-0.211-10,-3.901-0.174 0,0.296-0.096 8,0.198-0.073 0,13.364-0.088 0,1.542-0.056 17,-11.748 0.159-26,-0.578 0.231 3,-0.696 0.292 18,-21.604-0.417-14,31.763 1.354-9,-0.398 0.621 7,-0.547 0.186 5,-0.588-0.094 19,-9.745-0.657-27,-1.414-0.189 0,-1.441-0.204 8,-1.384-0.204-1,1.685-0.138 1,0.049-0.208 0,0.478-0.178-1,0.962 0.116 1,1.773 0.324-1,5.117 0.304 1,0.720 0.044 18,-5.129-0.045-27,-1.044 0.182 0,-1.305 0.215 10,-2.545 0.197-3,-0.389 0.410-6,-0.293 0.456 6,-0.354 0.341 3,-0.380 0.243 20,-0.381 0.163-28,6.698 1.545-2,-4.762-0.385 2,0.515 0.399 8,3.409 0.638-1,0.661 0.012 11,0.152-0.136-21,0.272 0.083 1,0.340 0.229 22,0.369 0.318-23,-2.415-0.288 1,-0.293 0.138 2,-0.408 0.101 5,9.482 2.979 0,-2.025 0.025 1,-4.701-0.520 2,-1.904-0.140 1,-2.299-0.045 13,-2.383 0.019-18,-0.649 0.122 11,-2.491-0.729-14,-2.472-0.848 9,0.850-0.956 12,0.521-1.238-21,-4.342-1.727 17,-0.567-0.665-15,-0.677-0.586 0,2.780 0.021-2,-0.726-0.072 3,-1.910-0.314 4,-0.360-0.204 0,-1.986-0.025 0,-0.853 0.263-1,0.625 1.229 0,-0.153 1.449 0,-1.988 0.133 3,0.378 1.027-4,0.537 1.034-1,1.361 1.686-1,0.434 1.004 0,0.319 0.839-1,4.364 4.258 0,1.235 1.281-1,0.369 0.163 2,-0.187-0.526 0,-0.461-0.852 1,-0.586-0.972-1,-2.985-2.320 4,-1.944-1.186 0,-2.086-0.845-1,-2.023-0.563 1,-1.540-0.342 7,-1.117-0.176-5,-1.041-0.532-1,-0.525 0.104-2,-0.355 0.178 0,-0.386-0.367-1,-0.095 0.201-1,-0.025 0.213 0,0.376 1.949 0,-0.371-0.536 1,-0.740-2.426 0,-0.264-0.559-1,0.592 4.926 3,-0.869-2.162 2,-0.647-2.436-2,-0.340 0.127-2,-0.157 6.425 2,-1.124-3.259-2,-1.012 1.996-3,-1.163 0.976 1,-1.150 0.273 1,0.806-2.221-2,0.091-0.077 0,0.269-0.469 1,-0.781 1.313 2,0.218-1.105 1,0.446-1.424 0,0.557-1.518-2,0.583-1.460 3,-0.829 2.122 1,1.144-1.403-4,2.863-0.253 10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1:47:12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3349.641 4714.707 767,'7.978'-2.643'0,"0.629"0.538"-6,2.866-0.258 3,2.758 0.260-1,3.938 0.184-1,3.735 0.259-1,0.908 0.438 8,3.622 0.216-10,3.279 0.205 0,0.420 0.220-1,2.690 0.140 15,2.552 0.120-16,14.990 0.072-4,0.683 0.131 3,-0.924 0.091 5,-1.310-0.168 0,0.346-0.315 3,-0.625-0.385 2,0.346-0.401 22,-0.383-0.382-20,-0.822-0.342-14,-9.522 0.252 2,-3.556 0.059 43,-4.189 0.132-41,-4.405 0.175 2,-1.525-0.137 0,-0.173-0.303 0,1.118-0.420 43,3.077-0.364-37,0.776 0.042 1,0.498 0.194-1,0.088 0.282 0,-0.189 0.322 0,-0.361 0.329 0,3.122 0.674 0,-1.670 1.083 1,-1.903 1.117 1,-3.438 1.050 0,-1.396 1.186 2,-1.141 1.127 0,-2.518 0.389-1,-0.854 0.522 1,-0.707 0.367-1,-1.574 0.036 0,-0.981 0.195-1,-0.977 0.145 1,-0.916 0.102-1,-0.775-0.227 1,0.206-0.025-2,0.503-0.051 1,3.851 1.833 0,-2.358-1.230 0,1.029 0.101-1,5.249 1.348 3,0.697-0.626 0,0.226-0.804-9,3.687 0.915-2,-2.516-1.280 8,1.325-0.231-1,-1.146-1.019 10,0.766-0.598-10,0.473-0.662-7,0.244-0.671 1,2.748-0.449 18,-0.021-0.697-16,-0.178-0.602-3,-22.353-1.299 7,17.797-0.454-6,-0.344-1.014 5,-0.393-0.806 4,5.547-1.251 1,-0.335-0.239 18,2.365-0.580-29,-0.695-0.131 2,-9.255 1.306 8,-1.198 0.249 0,-1.222 0.302-1,5.768-0.411 0,1.572-0.013 1,-2.113 0.303 3,0.064 0.030 6,-0.199 0.032-18,-0.366 0.032 1,4.754-0.688-1,3.559-0.671 4,-5.466 0.650 0,0.167 0.076 1,-0.291 0.196 1,10.040-0.542-1,-1.393 0.611 0,-1.187 0.614 3,-0.957 0.562 19,-3.536 0.540-27,-0.255 0.330 3,-6.176 0.310 5,-0.438 0.139 0,-0.382 0.111 0,2.070 0.236-1,0.184 0.313 1,0.106 0.341-2,7.926 0.913 1,0.806 0.684 9,-8.926-0.388-15,0.076 0.227-1,0.163 0.200 20,9.401 1.351-22,-0.327 0.346 4,-0.458-0.154 3,-1.209-0.442 1,-4.459-0.793 4,-1.720-0.503 8,0.857-0.366-10,-1.393-0.515-6,-1.068-0.427 10,-0.777-0.335-2,0.226-0.251-1,0.811-0.177-1,-6.517-0.233 0,-0.025-0.281-2,-0.012-0.322 0,0.141-0.604 0,0.241-0.775 0,0.303-0.862 0,2.484-1.775 1,0.000-1.472-1,3.510-3.071-1,-1.936-0.951 1,-5.034 1.818 1,-0.671 0.205 1,1.005-0.763 1,-0.822 0.131 3,-3.010 1.565-4,-0.828 0.502 1,-0.785 0.554-1,0.480-0.232 0,0.063-0.386 0,3.263-1.701 1,0.487 0.250 6,-2.699 1.726-12,-0.477 0.562 1,-0.588 0.587 1,-1.935 1.032 2,0.077 0.108-1,0.253-0.004 2,3.127-1.091 1,0.227 0.051-3,-3.240 1.335 1,-0.673 0.381 0,-0.816 0.441-1,1.925-0.310 2,-1.597 0.838 0,-1.724 0.852 1,-0.463 0.523 3,-0.487 0.841 1,0.308 0.915-5,0.485 0.960-1,2.267 1.686-1,2.270 1.738-1,1.835 1.710-1,1.421 1.566 0,-1.609-0.620 0,0.195 0.071 0,-0.004-0.206 1,0.733 0.123 0,-0.635-0.587 0,-0.779-0.642 1,0.665-0.504 1,-0.605-1.037 0,0.436-0.751 3,-1.042-1.097 6,-2.177-0.978-7,-1.735-0.674-4,-1.726-0.521 3,2.758-0.302 1,-2.795-0.957 2,-0.480-0.599 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4:37:48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2084.641 5316.707 767,'6.305'-0.424'0,"0.200"-4.662"-4,4.861-0.037-1,-0.537 1.733 4,3.170-0.325-2,0.691 0.425 0,1.820 0.232 1,4.089 0.080-3,1.877 0.487-1,-4.173 0.815 2,-0.020 0.305 2,1.952 0.185 0,-0.657 0.312 0,3.101 0.198-1,-1.617 0.297 6,-2.984 0.210 0,-1.390 0.125-1,-1.787 0.083 0,-1.909 0.050 1,-1.553 0.025 5,-1.210 0.008-11,0.377 0.007 8,-0.132-0.015-2,-1.807-0.034-2,0.324-0.014-1,0.727-0.013-1,0.955-0.012 1,3.075-0.009-1,1.485-0.011 0,2.875-0.008-2,0.762-0.008 5,-3.205-0.005-6,-0.274-0.003-1,1.968-0.002 3,-0.156-0.001 2,-2.291 0.000 7,-0.738 0.000-11,-1.106 0.269 9,-1.289 0.434-8,0.692 0.388 0,-0.651 0.119 6,-0.035 0.613 2,0.362 0.884 1,-1.817-0.094-9,0.562 0.407 1,0.845 0.290 1,1.007 0.191-1,1.074 0.113 6,3.964 0.762-9,-0.652-0.412 1,-3.275-1.147 1,0.680-0.386 1,2.875 0.050-2,0.989-0.081 12,-3.879-0.652-10,0.102-0.152 1,3.968 0.172 0,-0.713-0.297-1,-1.042-0.020 0,-1.201 0.168 2,-4.205-0.348 1,-0.634-0.038 0,4.392 0.524 2,-2.070-0.265 1,-3.736-0.467-2,-1.204-0.193 0,-1.324-0.234 0,-0.006-0.129 2,3.508-0.041 1,1.205-0.168-6,-1.260 0.407 0,0.998 0.804-1,2.877 0.726 0,1.614 0.199-1,-0.670 0.228 2,0.250 0.667-1,-1.474-0.164 0,0.336-0.004 0,-0.031-0.150 0,-0.291-0.247 6,1.184-0.044-7,-0.738-0.420 1,-0.341-0.418 2,-0.052-0.393 2,0.444-0.620 0,0.216-0.737 0,0.318-0.503-2,0.367-0.316-1,2.169-0.585 5,0.302-0.521-9,1.986-0.824 3,-0.076-0.551 1,-5.709 0.639 1,-0.288-0.259-1,2.757-1.120 1,-0.975-0.304 0,-2.200 0.283 1,-0.458-0.098 0,-1.872 0.591 1,-0.434 0.263-1,-0.380 0.339 0,-0.324 0.377 0,0.588-0.092-1,-0.813 0.035 2,0.012-0.066 0,-1.049 0.332-2,-1.639 0.001 2,-0.674-0.555-1,-0.320-0.205 1,-0.062 0.043 1,0.499-0.372-3,-0.233-0.069 0,3.609-2.551 0,-1.518 0.088 0,-1.291-0.616 1,-0.624-2.964-2,-1.487-1.886 0,-2.545 4.503 1,-0.200-0.605 1,0.141-2.655-2,-0.401-0.419-1,-0.609 1.611 0,-0.233-0.759 1,0.121-2.093 1,0.205-0.667-1,0.219-1.981 0,-0.062-0.275-1,-0.381 2.911 1,-0.116-0.079 0,0.037-2.847 0,-0.199 0.502 1,-0.228 2.263 0,-0.134 1.013 0,-0.116 1.100 0,-0.096 1.092 1,-0.883 0.217 0,-0.825 0.150 4,-1.389-0.967 1,-0.737 1.377-5,-0.728 1.338-3,-1.314 0.881 0,0.651 1.573 3,-0.320 0.285 1,-2.758-1.134-2,-0.538 0.248-1,2.189 1.423-1,-0.215 0.053 3,-0.679-0.214-2,0.007 0.072 0,0.097 0.075 1,-3.958-1.685 0,-1.375-0.372-1,-0.533 0.046 1,-2.022-0.552 1,2.273 1.244-5,-0.566 0.260 0,-4.579-0.825 1,-1.042 0.239 0,3.453 1.341 1,-0.343 0.413 3,-2.900 0.157-2,-1.043 0.569-1,-5.257 0.235 1,0.171 0.690 2,-2.821 0.416-4,4.198 0.634 0,0.012 0.271 4,0.884 0.196 6,1.377 0.133-9,1.759 0.065-4,-0.905 0.041 15,-5.952 0.058-16,-0.814 0.000 18,4.930-0.045-17,0.005-0.016-1,0.050-0.019 5,0.077-0.019 1,-2.386-0.012 1,0.236-0.020 2,4.877-0.023-2,-0.298-0.009 0,-8.758-0.005 1,-1.002-0.011-1,5.402-0.007-1,0.152-0.004 1,-8.680-0.004-4,7.050-0.001 2,2.261-0.000 3,6.622 0.284 1,0.270 0.471 9,-0.119 0.583-15,-0.554 0.352-1,-0.415 0.172 5,-2.292 0.544 1,0.333 0.336 0,2.432-0.253 6,0.170-0.081-5,-3.740 0.333-8,0.862-0.372 7,-0.706-0.263 0,1.428-0.488 0,5.075-0.672 0,-0.033-0.209 0,-3.458-0.104 2,0.348-0.230 1,2.638-0.183-1,1.222-0.109-7,0.063 0.397 1,0.291 0.238 4,1.578 0.222 0,0.025 0.383 6,-2.915 0.996-5,0.022 0.581-6,0.725 0.156 3,1.122-0.126 1,2.888-0.593-1,0.559 0.076 1,0.391-0.061-1,0.254-0.155 5,-1.498 0.550 2,0.740 0.125-7,0.802-0.397 0,-0.591-0.222 2,0.647-0.266 0,-0.275 0.108-1,-2.411 0.493-1,-0.031-0.215-1,-0.511 0.312 2,-0.780 0.626-1,-0.564 0.487 1,-0.384 0.362-1,1.619-0.211 0,0.626 0.171-1,-1.968 0.724 1,0.246-0.552 1,3.880-1.367 0,0.522-0.086 3,-0.062 0.377-2,1.136 0.089-1,0.921-0.138 0,0.721-0.284 2,-3.844 1.776 2,2.166-0.594 1,-1.065 3.479-2,4.454-2.668-4,-0.736 0.671 1,-0.986 0.636-2,0.729-0.684 0,-0.246 0.349 1,-0.546 0.966 1,0.378 0.018-2,0.124 0.566 0,0.812-0.376 4,1.090-0.783-4,0.638 0.110 2,-1.371 4.822 3,1.475-3.788-2,0.355-0.447-1,0.507-1.037 0,-0.544 4.502 1,0.977-2.232 0,0.632-1.871 0,1.860 0.785-2,5.368-4.209 6,2.174-0.380-6,-1.359-0.140-1,1.812 0.912 0,-0.099 0.092 0,0.659 0.292 0,0.423 0.161-1,0.612-0.066 1,0.341-0.225-1,1.318 0.029 0,-0.557-0.493 2,-1.815-0.538 0,-0.418-0.047 7,-0.623-0.151-8,-0.738-0.218 0,-0.786-0.255 5,0.608 0.045-1,-1.346-0.411-2,3.373 0.434 4,-3.701-1.060-1,-0.375-0.769 1,1.357-0.724 0,-0.944 0.571-4,0.915 0.028-2,-0.166 0.020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4:37:51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2058.641 9730.707 767,'4.754'7.938'-4,"0.828"-5.168"3,2.118 0.364-1,2.632 0.783-1,6.796 1.313-2,3.152-0.199 3,-2.340-0.281-3,0.109 0.145 0,0.280-0.194 5,0.378-0.411-6,-1.721-0.687 2,0.491-0.106 7,-2.079-0.478-4,-0.007 0.005 1,6.740 1.082-1,-0.249-0.439 0,-0.813-0.552 0,-1.115-0.582 3,-4.964-0.652-2,-0.975 0.020 0,0.544 0.143 0,-1.178-0.187 2,-2.464-0.394 1,-0.927-0.201 0,-0.848-0.204 0,0.847-0.113-1,0.218-0.223 0,1.853-0.159 0,0.861-0.194-2,0.888-0.151 0,0.840-0.113-1,-1.815-0.071-1,1.226-0.038 1,2.799 0.234-1,0.474 0.413 1,-1.665 0.120 5,0.272 0.100-9,-0.157 0.243 1,-0.455 0.332 1,1.636 0.395 4,-0.157 0.035-1,-0.602-0.087-1,-0.866-0.165 4,-2.042-0.344-2,-0.443-0.176-1,2.732-0.004-1,-0.499-0.258 6,0.536-0.190 0,-1.222-0.223-8,-4.384-0.205 3,-0.184-0.074 0,2.964-0.062 1,-1.176-0.075 2,-2.506-0.031-3,-0.034-0.019 0,-0.028-0.010 2,-0.022-0.004 0,2.338-0.012-3,0.346 0.008 1,-1.376 0.019 0,1.205 0.008 0,2.690 0.005-1,1.104 0.008-1,-1.940 0.010 0,0.721 0.004 0,0.398 0.003 0,6.235 1.109 0,-3.065 1.114 4,1.795 1.031-5,-0.881 0.264 1,-0.078 0.242 5,-2.420-0.400-7,-2.606-0.751 0,-1.062-0.478 8,-1.760-0.586 4,-0.211-0.345 2,-0.260-0.304-13,-0.277-0.259 1,1.098-0.192 2,0.142-0.199 0,-0.904-0.142 1,0.337-0.086-1,-0.166-0.059 0,-0.496-0.036-1,-0.659-0.021 0,-0.731-0.007 1,-0.736 0.002 0,-0.695 0.008 0,-0.780 0.015 3,5.269-0.051 1,-3.683-0.324-2,1.300-0.590-3,-1.498 0.147 1,0.973-0.056-1,3.905-0.232-1,1.468 0.093 1,-2.476 0.098 1,0.095-0.252-3,0.573-0.245 0,-0.788-0.015 1,-1.011 0.074 0,0.907-0.637 1,-0.956-0.113 3,-0.961 0.089 0,-0.894 0.212 3,-0.785 0.274-1,-0.744-0.036-6,-0.663-0.233 3,2.519-1.596 0,-3.085 0.472 1,3.242-2.292 0,0.237-1.042-1,-1.278 0.714-2,0.757-0.857 0,-3.357 2.229 1,-0.163 0.233 1,0.241-0.008-1,0.010 0.218-2,1.401-0.847 0,-0.260 0.123 3,1.733-2.010-2,0.154-0.832 2,-1.914 0.846 2,-2.100-0.754-1,-1.312 0.293-1,-0.259-0.606-1,0.902-1.629 0,-0.896 3.008 0,0.990-0.744-1,-0.549 1.143 0,-0.090 0.025-1,0.704-1.147 1,-0.016 0.303 0,1.700-3.517 1,-1.641 1.313 1,-1.414 0.654 1,-1.152-1.154-1,-1.036 3.022-1,-0.205-0.592-2,-1.315-1.336 1,-1.870-0.455 0,-0.550 1.680 1,-1.033 0.245-1,-0.427 0.034 0,0.007-0.111 0,-1.811-1.427 1,-0.984 0.396 0,-1.463 0.942 0,-1.622 1.188-1,1.424 1.394 0,-0.344 0.495 0,-1.279-0.063 1,0.062 0.192-1,2.188 0.862 5,-0.141 0.075-6,-0.229 0.045 0,-1.849-0.886 2,-0.327-0.417 0,0.794-0.004-1,-0.659-0.557-1,-3.371-1.435 7,0.044 0.267-10,-0.485 0.009 3,-0.199 0.432 0,-2.637 0.275 2,-1.400 0.941 8,2.530 1.110-14,-1.209 0.154 3,1.366 0.536 1,-0.490 0.265 0,-0.095 0.286 1,0.190 0.288-1,0.385 0.275 1,-3.783-0.240 0,0.440-0.184 1,4.276 0.331 0,0.121 0.063 0,-1.412-0.024 1,0.859 0.165 1,1.002 0.178-1,1.039 0.175 0,-2.733 0.077 0,0.522 0.208 3,1.975 0.181-1,0.412 0.109 3,4.008 0.095-8,-0.531 0.033-1,-5.485 0.033 2,-0.492 0.037 2,-0.694 0.021-2,-0.773 0.012-1,-0.802 0.003 0,-0.762-0.002 1,3.252-0.015 0,-0.485-0.004 0,-4.465 0.001-1,0.359-0.007 1,4.655-0.011 9,0.508-0.004-12,-3.467-0.001-2,0.383-0.005 7,3.538-0.216 1,-0.649-0.355 1,-5.746-0.788-3,-1.820-0.610-1,1.228-0.271-1,-0.979-0.451 0,4.764 0.509 0,-0.404 0.013-1,-8.214-0.748-1,0.899 0.329 3,0.209-0.263 0,1.077 0.042 2,3.732 0.469-1,1.328 0.267 3,1.296 0.304 5,1.197 0.311-11,0.024 0.204 2,2.169 0.326 5,3.011 0.316-1,1.229 0.188-1,2.146 0.166 0,0.871 0.098 4,-1.440 0.086-3,1.298 0.094-1,1.708 0.021 0,-0.447 0.019 0,-1.341 0.021 0,-0.381 0.004-2,0.291-0.013-1,-0.474-0.006-1,-4.231 0.014-1,-0.649-0.016 3,1.550-0.020 0,0.753-0.012-3,0.968-0.011 2,1.034-0.009 0,2.458-0.008 0,0.556-0.004 3,-1.079-0.003 2,0.183-0.003-1,-0.326 0.329-1,-0.628 0.518-2,-3.936 0.676-1,3.275-0.456 0,-0.786-0.035 0,-2.296 0.341 0,-1.232 0.374 0,-0.795 0.406-1,-0.458 0.396 0,1.755-0.202 0,0.700-0.104 0,1.825-0.198 1,0.439 0.151 1,-1.508 0.557 0,1.020-0.198 3,1.384 0.017 0,1.515 0.152-3,-2.193 1.356 2,0.252 0.095 6,2.932-1.629-7,-0.090 1.322 1,1.578 4.130-1,-0.091-0.365-3,-2.132 2.132-1,-1.030 0.016 2,3.406-4.519 0,0.058 0.000 1,0.246-0.123-1,-0.285 0.762 0,0.176 0.267 0,-0.382 1.847 1,0.742 0.331 1,1.228-1.345-1,0.514 0.236 0,0.473 0.235 0,0.417 0.220 0,0.414-0.675 0,0.237 0.221 0,0.164 1.817 0,0.224-0.367-1,0.172 0.611 1,0.114-0.182-1,0.000-2.707 2,0.017-0.192 0,0.006-0.162-1,0.398 0.211 0,0.659 0.468 0,1.228 2.956 0,0.256-0.202 0,-0.351-2.888-1,0.161-0.313 1,0.949 0.762-1,0.288-1.038 1,0.263-0.337 3,-0.421-0.671-2,2.927 2.312 1,3.351 0.350-1,-4.201-4.194-1,1.062 0.082-1,1.093 0.112 0,1.049 0.126-1,0.957 0.365 1,0.837 0.506-1,0.438 0.064 0,0.143-0.238 0,2.039 0.356 0,-1.055-0.818 1,-2.535-0.740 0,-1.625-0.149 2,-1.766-0.494-1,3.400 1.541 9,-2.682-1.326-4,-0.612-0.914-3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4:51:23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6166.641 3606.707 767,'7.252'-1.182'0,"-0.827"-2.185"-4,-0.086-1.365 2,2.706-0.763 0,-3.100 2.255 1,0.668 0.037-2,0.564 0.216 3,3.485-0.180-2,2.152 0.574 0,-1.477 0.909 2,0.872 0.340-1,0.570 0.308-2,4.850 0.155 0,-0.319 0.340 5,-4.822 0.282-5,0.157 0.107-1,0.333 0.084 5,4.904 0.744 0,1.992 1.100-3,1.431 0.867 0,0.967 0.655-1,-3.883-0.547 1,0.766-0.049 0,0.255 0.050 1,-0.120 0.117 0,0.938 0.179 0,-1.082-0.210 0,-1.306-0.302 0,-0.064-0.277 1,-0.285-0.389 2,-0.699-0.374 0,-0.937-0.342 0,2.723-0.192 0,-0.580-0.356 0,-5.329-0.308 1,-0.284-0.115-1,2.495-0.097-2,-0.855-0.097 0,-1.102-0.049 1,0.476-0.030 0,1.857-0.029 1,0.069-0.003 5,0.135 0.007-12,-2.865 0.032 2,1.764 0.270 1,-0.490 0.447 2,1.752 0.536 5,-1.794 0.134-9,-2.839-0.147 3,-1.491-0.104 4,-2.050-0.222-3,-0.950-0.128 4,0.708-0.036 0,-0.285-0.175 0,2.574-0.005-3,2.632-0.222-1,-5.750-0.221 0,1.208-0.031 0,1.677-0.022-1,1.893-0.014-1,0.259-0.004 0,1.542-0.003 0,7.340-0.014-2,1.249 0.003 0,-2.878 0.012 1,0.871 0.004 0,4.684 0.001 0,-0.749 0.006 5,-8.953 0.171 1,-0.223 0.280-7,2.691 0.400-1,-1.099 0.159 6,-1.303 0.054 1,0.603 0.134-1,-1.543-0.104 1,-2.442-0.226 0,-0.860-0.130-1,1.667-0.036 5,-0.293-0.179-2,-2.441-0.194-2,-0.256-0.087-2,-0.443-0.073 0,-0.543-0.058-1,0.180-0.045 2,-0.730-0.039-1,-1.305-0.021 1,5.072-0.047 3,1.208-0.021-2,-5.845 0.041-2,3.254-0.008-2,1.722 0.012 2,-5.294 0.023 0,1.568 0.003-1,1.265 0.003 1,-1.125 0.003-1,0.734 0.001 1,1.740 0.001-2,0.319 0.001 1,0.348 0.000-1,0.345 0.000 1,1.837 0.000 0,-1.425 0.000 1,-1.819-0.000 0,-1.899 0.000-1,-1.782-0.000 1,2.012 0.000 1,-1.641-0.000 4,0.334-0.001 6,1.766 0.000-11,-1.592 0.000-2,4.007 0.000 1,-1.229 0.000 1,-1.557 0.294-2,0.667 0.461 0,0.709 0.240 0,0.684 0.080 1,-0.009-0.028 0,-0.452-0.095 0,-0.278-0.085 0,-1.186-0.165 0,-1.231-0.160 1,2.152 0.036 3,0.639-0.239 2,-1.176-0.215-2,0.462-0.108-4,4.650-0.431 0,-5.240-0.526 0,-0.502-0.780-1,0.204-0.428 0,-1.829 0.144 1,-0.185-0.321 1,0.532-0.710 2,-0.353-0.371-2,-0.135-0.047-1,0.021 0.174 1,0.267-0.604 1,-0.812-0.493-1,2.557-2.450 0,-4.059 2.765 1,2.072-2.988 0,-0.635 1.125 2,0.799-0.337-2,0.147 0.149-2,-0.266 0.946 1,-0.262-0.676-1,0.753-2.395 2,-1.332-0.321-3,-2.701 3.322 2,-0.093-0.332 1,0.771-2.014-2,0.048-0.503-1,-0.756 1.604 1,0.057 0.107 0,0.629-1.999 1,-0.393-0.637-1,-0.799 1.564 1,0.009-0.218 1,0.477-1.926-2,-0.349 0.368 0,-0.214 0.275 1,-0.453 1.437 0,-0.410 1.528 0,0.723-1.801 1,2.634 4.326 3,-2.502-3.779 6,-1.933-1.814-13,0.314 2.431 1,0.098-0.128 0,0.067-0.638 0,0.558-1.159 1,-0.104 1.299-1,0.666-2.887 0,-0.148 0.443 2,-0.561 1.713 2,-0.215-0.362-4,-0.222 0.014 1,-0.215 0.267 3,-0.223 0.917-2,-0.155 0.586-1,0.104-4.644 0,-0.371 1.167 4,-0.266 3.217-1,-0.169 0.281 1,-1.045-0.613 0,-1.580 1.774-2,-2.012-2.837-1,-0.649 0.011-2,-0.496-0.128-1,0.077-0.657 1,-1.499-1.610 2,2.367 4.985 0,-2.807-3.394 0,3.740 4.444-1,-0.105 0.255 0,-1.193-1.101 3,-0.020-0.244-2,0.351 0.506-1,-0.333-0.001 2,-0.170 0.037-2,-0.050 0.062 0,-2.361-0.966 1,-1.515 0.273-1,0.911 0.958 2,-0.816-0.309-3,-0.526-0.174 1,-0.299-0.072-1,-1.885-0.886 1,-0.836-0.356-1,-1.590-0.748 2,0.318 0.197-1,0.882 0.976-1,-0.237 0.368 1,2.863 1.368 1,0.207 0.146 3,-1.958-0.590 1,1.020 0.663-7,0.540 0.402 0,0.193 0.205 5,-0.274 0.411 2,-1.269-0.044-3,-3.138-0.157-2,-1.621 0.377 3,2.721 0.708-6,-0.638-0.004 0,-7.451-0.662 0,-1.434 0.384 1,3.357 0.240 2,-1.258-0.552 0,-0.359-0.201-1,0.270 0.049-1,-2.176-0.073 1,0.344 0.398 0,5.375 0.834 1,0.707 0.296 4,-1.049 0.163-2,1.351 0.329 0,-1.435 0.234-1,0.437 0.290 4,2.338 0.241 1,0.491 0.144 3,-0.030 0.108-10,-0.379 0.078-3,-0.892 0.052 5,-1.185 0.032 2,0.979 0.003-4,-1.147 0.005 1,-0.781-0.001-1,-0.483-0.005 0,-0.248-0.008 0,-3.086-0.002-1,-0.656-0.013 1,-0.024-0.014 0,-1.089-0.011 0,-1.166-0.010 1,0.470-0.010 2,-1.533-0.006-3,-5.214-0.005-3,-0.916-0.005 0,0.026-0.004 19,0.662-0.003-23,1.320-0.002 2,1.687-0.001 12,-4.090-0.002-14,2.484 0.000 13,10.012 0.001 0,1.524 0.000 1,-0.418 0.000-2,1.973 0.000-1,3.438-0.125 0,1.313-0.209 4,1.134-0.259-2,-0.254-0.272 1,1.032-0.082-3,1.084 0.001-1,1.055 0.057 0,1.751 0.171 2,0.669 0.085-1,-0.720-0.016 1,0.762 0.138 0,0.332 0.126-2,0.032 0.109 1,-5.567-0.024-2,0.508 0.215 0,4.809 0.085 0,0.107 0.019 1,-0.742 0.015-1,-0.218 0.005-2,0.731-0.004 3,0.193-0.003-2,-2.757 0.006 1,1.451-0.016 0,0.123-0.005 1,0.732 0.752-2,-3.074 3.056 0,2.278 0.204 3,0.298-0.271-1,-0.350 0.694-1,-1.238 0.642 0,-0.730 0.260-1,2.777-1.677-1,-0.557 0.226 1,-0.154 0.189 0,0.115 0.151-1,0.477-0.361 3,-0.033 0.050-1,0.853 0.017 0,0.136 0.750 1,-2.247 2.754 1,-0.068 0.336-5,1.954-1.960 2,-0.114 0.267 1,-1.961 2.458-2,0.986-0.302 2,1.923-1.309 2,0.485 0.520-3,0.821-0.903 0,0.177-0.362 3,-0.490 0.985-2,0.633-0.595-1,0.658-1.360 1,-2.537 2.744 4,-0.313-0.783 0,-0.460 0.437-4,-1.580-1.005 0,0.148 1.210-2,3.396-2.850 1,0.238 0.237-1,0.118 0.480 2,0.140 0.495 0,-0.554 2.020 0,0.707-0.162-1,1.201-1.741 0,0.500-0.295 1,0.008-0.021-1,-1.990 4.281 5,0.736-0.806 0,-0.305-2.080-4,0.637-1.126-1,0.380 2.520 3,-1.065 4.278-4,1.820-5.770 1,-0.406 2.886-1,1.206-4.125 2,-0.328 4.656 0,0.658 0.089 3,0.561-4.388-2,0.103 0.016-2,0.068-0.206 0,0.085 5.596 0,0.013-1.999 3,-0.035-3.386-2,-0.005 0.334-1,-0.007 0.673 1,-0.008 0.841 0,-0.010-0.617-1,-0.006-0.046 0,-0.004 1.536 0,-0.005 0.394 0,-0.005-1.985 0,-0.002-0.199 3,-0.002 1.372 0,-0.002-0.647-5,0.146-1.504 2,0.240-0.326 1,0.291-0.238 2,0.202-0.036-1,1.269 4.920-1,0.946-2.729 0,0.603-1.070 3,0.534-1.979-2,-0.112-0.179 0,-0.292-0.302 0,0.479-0.093-1,1.788-4.990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6-17T10:14:57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6620.641 3571.707 767,'4.819'-3.689'0,"-2.122"-4.581"-5,0.308 1.072 4,1.885-0.167 2,-1.330 0.652-3,1.177-1.775-1,1.447-1.475 1,0.331-0.680-1,0.718-1.814 0,-1.281 1.510 2,0.049-1.007-1,1.444-3.892-1,-0.252-0.074 0,-1.668 3.079 1,-0.212-0.294 1,0.395-1.630 0,-0.284 0.381 2,-0.515 0.847 0,-0.641 1.112-2,0.288-1.121 1,0.208 0.170 2,0.077 0.136 4,-0.012 0.105-1,-0.750 2.049-8,-0.133 0.339 0,-0.144 0.348 2,-0.272 0.002 1,0.130-0.770 1,0.203-0.713-1,0.089-0.922 0,0.002-0.603 4,-0.059-0.347-7,0.466-0.400-1,0.394-0.042-1,0.323 0.215 11,1.586-3.810-11,0.044-0.475 7,-0.779 2.133-3,-0.159 0.632-3,0.608-2.583 3,-0.975 0.973 1,-0.669 1.355 2,-0.424 1.464 2,-1.211 3.774-3,-0.475 1.154 0,-0.668 1.956 1,-0.360 0.860 0,0.830-5.537 4,-1.277 3.403-2,-1.162 1.790-2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4:51:28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4858.641 5996.707 767,'8.036'-3.839'0,"0.771"-0.018"-2,-2.644 1.183-3,0.143-0.333 3,-0.303-0.003 0,0.393-0.287 2,1.132-0.258 0,0.384 0.360-1,-1.806 0.990 0,-0.260 0.336 1,4.812-0.813-1,-0.616 1.094 2,-1.902 0.999 1,2.039 0.266-2,-2.054 0.188-2,0.681 0.078 0,0.619 0.058 1,1.907 0.049-1,1.269 0.030 0,1.301 0.017 1,8.178 0.437-2,3.430 0.602-2,0.091 0.445 1,1.573 0.566 8,1.607 0.622-12,0.849 0.611 0,0.300 0.560 12,0.915 0.476-12,-3.646-0.343 15,-2.666-0.169-14,-1.836-0.049 0,-7.437-1.248 8,-1.199-0.263 18,-1.108-0.298-18,2.672 0.692 0,0.107 0.577 2,1.413 0.483 1,-0.466-0.247-4,0.950-0.465 0,0.919-0.556 0,-4.413-0.986 1,1.018-0.284 6,0.561-0.262-12,0.208-0.233 1,-0.052-0.202 1,2.571 0.332 1,0.341 0.124 1,2.608 0.142-1,0.378-0.067 4,2.213-0.023 2,-4.313-0.336-10,-2.494-0.181 6,-0.417-0.097-1,3.486-0.028 10,-0.946-0.122-15,-3.065-0.112 3,-1.229-0.066 6,-1.218-0.052-1,-1.139-0.040-1,-2.186-0.026 0,-0.624-0.017 3,-0.642-0.012-1,-0.623-0.007-1,-0.581-0.004-1,0.035-0.001 0,0.471 0.000 0,4.623-0.008 0,1.258 0.006-2,-3.373 0.013 1,0.697 0.003-1,2.168 0.002-1,0.425 0.004 0,0.747 0.003 0,0.920 0.002 1,2.323 0.002 0,-0.038 0.002 0,-1.382 0.001 0,-0.170 0.000-1,-2.332 0.000 1,-0.616 0.000 2,-0.050 0.212 1,-0.068 0.354 1,1.604 0.355-7,-0.200 0.137 8,0.280 0.030 1,0.588-0.045-9,-1.378 0.023 1,0.417 0.260 4,0.630 0.124-2,0.751 0.019-1,0.779-0.056 1,0.762-0.106 0,0.737-0.137 0,0.686-0.153 0,0.128-0.157-1,-0.273-0.152 0,-0.547-0.142 1,-0.252-0.127 0,-0.031-0.112 0,1.944-0.079 0,-0.666-0.096 2,3.138-0.077 0,-1.556-0.073 1,-4.728-0.030 0,-1.038-0.019-1,-1.113-0.010 1,-1.098-0.003 0,-1.261 0.001 8,-1.296 0.004-13,-1.763 0.011 2,-0.219 0.005 3,1.614-0.000 2,-0.777 0.009-1,-2.264 0.011-3,-0.200 0.004-1,1.680 0.002 2,-0.028 0.005 1,-1.073 0.003-2,0.396 0.002 0,0.188 0.001 0,0.815 0.001-1,0.848 0.000 1,0.830 0.000 0,2.759 0.000-4,1.472 0.000 6,-0.561 0.000-6,1.118 0.000 0,4.929 0.000 0,0.134-0.000 2,-3.983 0.188 1,0.345 0.314-1,2.459 0.315 0,0.124 0.122 3,-0.910 0.156-1,-0.346 0.236-1,-0.435 0.255 1,-0.624 0.376 0,0.758 0.262 0,0.229 0.349-1,-0.158 0.395 0,-0.427 0.408 7,6.810 1.515-7,0.323-0.286-6,-4.790-1.228 7,-0.346-0.465 0,0.389-0.488 0,-0.152-0.475 0,-2.602-0.562 2,-0.484-0.312 0,4.030-0.157 3,-0.003-0.340-7,-0.572-0.260 0,-0.894-0.190 5,-1.960-0.119-4,0.526-0.072-1,-1.529 0.183 4,0.567 0.332 0,7.148 0.977-3,-0.087 0.761-1,-6.586-0.458 1,-0.183 0.018 0,-0.264-0.070 0,2.448 0.286 1,0.652 0.172 11,0.023-0.011-17,-0.404-0.135 1,1.687-0.037 3,-1.260-0.310 2,-2.274-0.423 0,-0.735-0.248 3,-0.470-0.226 6,-0.799-0.197-13,-2.099-0.192 9,-0.066-0.111-6,4.961-0.077 6,-0.583-0.119-10,-5.516-0.055 5,-0.598-0.029 0,-0.373-0.019 0,-0.195-0.011 0,3.728-0.033 1,-0.892 0.002 3,-2.110-0.278-4,-0.751-0.451 0,-1.017-0.228 0,-1.112-0.069 2,-1.770 0.143-1,-0.750 0.079 0,-0.366-0.162 1,-0.084-0.315 1,-0.188-0.131-1,6.179-1.555-2,-5.541 1.687-1,-0.443 0.315 2,0.287 0.183-1,0.076 0.176-1,-0.071 0.160 0,0.072 0.141 1,0.165 0.119 0,0.312 0.100 0,0.329 0.071 1,0.151 0.055-1,1.261 0.050-1,-1.026 0.038 2,-1.281 0.021-2,2.555 0.072-2,-2.562 0.050 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4:51:29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7204.641 3842.707 767,'-6.491'3.505'-3,"-0.919"13.543"-3,0.312 0.745 2,-1.296 5.287-3,1.244-2.396 2,0.381-0.147-1,0.992-1.820 1,0.160 0.955-1,0.096 1.261 0,-0.554 4.332 7,-0.208 2.632 3,-0.275 2.517-9,-1.109 9.899-1,0.169 4.865 11,1.781-7.805-16,0.329 0.481 0,0.346-0.075 25,3.812-28.422-17,-3.184 27.829-8,0.569-0.416 1,0.586-0.521 4,0.315 5.270 6,0.664-0.158 29,0.469 3.996-41,0.595-1.147 1,0.502-6.072 32,0.300-1.810-31,-0.465 6.082 6,-0.147-2.620 6,-0.349-9.385 3,-0.817-1.985 10,-0.660-1.725-11,-0.515-1.446-11,0.045-3.755 8,-0.290-0.675 4,-0.958 4.209-1,0.300-1.192-2,-0.296-0.970-1,0.634-4.607 0,-0.944 4.243 1,0.383-0.906 5,-0.109 1.093-7,0.259-1.106-6,1.258-6.856 6,-0.013-0.984 2,0.136-1.207 0,0.236-1.309-2,0.297-1.319 1,-0.398 0.233 2,-0.403-1.045 1,-0.348-0.175 1,-0.291-0.114 3,-0.388 0.861-9,0.340-0.161 3,1.106-2.203-4,0.363-0.347 0,-0.359 1.467 0,0.036-0.169 3,-0.002 1.118 1,0.412 0.500-1,0.058 0.225-1,-0.161 0.038-1,0.735-2.829 0,0.127 0.010 1,0.040-0.055-1,-0.024-0.098 1,-0.068-0.125 1,-0.438 1.123-1,-0.301 0.453 1,-0.340 1.658-2,0.153 0.650 0,0.490-0.900 1,0.282 0.040-1,0.224-0.935 0,-0.121 0.336 0,-0.649 3.515 1,0.202-0.820 1,0.751-3.938-2,0.184-0.619 1,-0.009 0.983-1,0.278-0.887 2,0.205-0.247 3,0.246-0.921-1,0.065 1.917-1,-0.244-0.972 0,-1.082 0.455-1,-0.279 1.013-1,0.376 0.078-1,0.363 0.817-1,0.430 0.367 2,0.412-1.767 0,0.295-1.479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4:51:30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6751.641 5246.707 767,'0.000'6.877'0,"1.468"2.674"-5,0.896-1.495 3,0.358 0.917-2,-0.083 0.062 3,0.032 0.736 0,-0.103 0.473 0,0.670 2.995-3,0.110-0.035 0,0.021 0.062 2,-0.039 0.118 1,-0.074 0.145 1,-0.290-1.309 2,0.116 0.077-4,-0.285-1.214 1,0.051 0.277 0,0.043 0.354 1,0.558 3.748 2,-0.360 0.674-2,-0.163 0.201-2,-0.025-0.117 0,0.060-2.382 2,0.597-1.070 0,0.632 0.542 0,-0.158-1.246 1,-0.637-3.280 1,-0.040-0.819 0,0.184 0.051 3,-0.371-0.848-4,-0.439-0.733-1,-0.460-0.610 4,0.194 0.916-3,-0.051-0.071 1,-0.422-0.802-1,1.264 5.056-2,-0.726-2.833 1,0.509-1.840 2,3.001-4.635-2,1.170-2.263 4,-0.437 0.238-4,-0.177 0.224 0,-0.423-0.633-1,3.036-3.885 0,-3.875 1.276-2,0.623-0.665 2,3.695-2.750-1,1.990-1.227-1,0.216-0.123 0,0.733-0.916 4,4.377-3.696-5,0.600-0.626-2,-1.302 1.235 7,-0.384 0.244-5,4.202-4.071 4,-4.121 2.953-1,-4.302 3.667 4,-0.246 0.249-5,-0.446 0.341 6,1.359-1.581-8,-0.237-0.479 8,-0.076-0.212-4,0.037-0.019-2,-1.621 1.480 8,-0.425 0.362-10,-0.507 0.427 1,0.939-0.968 3,-0.552 0.438 0,0.241-0.316 1,-0.963 0.845 0,-1.694 1.312 5,-0.703 0.202-6,-1.234 1.267 0,-0.393 0.608 3,0.942-1.096-2,-1.138 0.799 0,-0.756 1.344 1,4.076-1.962 2,-0.461 1.442-2,-0.647 1.258-2,-0.203 1.049-1,-0.719 1.111 1,0.637 0.631 1,-1.916-2.741 2,-0.191-0.275-2,1.368-1.568 0,1.663 2.621-2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4:52:02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6472.641 3632.707 767,'8.185'-1.832'-3,"-0.363"-0.737"1,-2.241 0.271 0,1.240-0.462 0,-0.245 0.171 0,5.181-1.468 0,1.899 0.069-1,-1.348 1.014 3,1.229 0.294-3,6.627-0.440-2,2.211 0.083 1,4.272 0.030 4,1.172 0.470-3,-8.524 0.820 0,-1.576 0.031-2,-1.957-0.040 1,1.023-0.216 3,-0.837 0.172 1,-0.274 0.228 7,0.138 0.058 0,0.403-0.059-8,0.553-0.132 0,0.025-0.161 1,0.703-0.278-1,2.530-0.312-1,0.189 0.129 1,-2.354 0.434 1,-0.514 0.249 1,-0.339-0.004-1,-0.200-0.175 0,3.595-0.415 2,-0.343 0.187 0,-3.163 0.563-2,0.602 0.219 0,4.496 0.057 0,-0.034 0.306 8,-4.909 0.349-12,-0.138 0.141-1,-0.054 0.118 3,-1.714 0.103 2,-0.603 0.066 0,-0.706 0.052-1,0.259 0.039 0,0.132 0.028 1,-0.293 0.019 1,-0.583 0.012 3,-0.762 0.006 1,0.405 0.009-2,-1.297-0.002-7,-1.931 0.200 2,-0.297 0.348 3,0.589 0.353 2,-0.763 0.129 4,1.269 0.633-7,-0.621 0.438 0,0.699 0.473 2,1.434 0.451-1,-2.604-0.632-1,0.846 0.247-2,2.749 0.637 0,1.519 0.241 0,4.233 1.523 0,-0.321 0.786 0,-1.040 0.351-1,-1.382 0.057 0,-4.972-1.997 2,-0.328-0.401 2,2.525 0.466 1,-1.521-0.880 2,-1.673-0.834-3,-2.061-0.813 0,-1.287-0.550 0,3.326 0.030 4,-2.459-0.961 2,2.682-0.438-5,-2.684-0.058-3,1.374-0.028-1,1.167-0.009 0,2.644-0.015-1,1.314 0.017 0,0.795 0.024 1,0.404 0.026 1,0.087 0.025-1,-0.122 0.023 0,-3.216 0.028 1,-0.068 0.012 1,2.998 0.007 1,-0.150 0.012-1,-1.942 0.008 1,-0.572 0.005-1,0.458 0.004 1,0.053 0.002-2,-1.581 0.000 2,-0.216 0.000 2,1.035 0.000-2,-0.449 0.000-2,-1.356-0.333-2,-1.206-0.542 4,-1.331-0.657 0,-0.615-0.723 0,-1.043-0.584 2,-0.087-0.913-1,-1.129 0.125 2,2.393-2.321-2,-1.995 2.144-3,1.957 1.332 1,0.964 2.057 4,-1.192 0.506-3,1.648 0.074-2,2.862 0.029 0,-4.060-0.108-1,-0.399-0.021 1,0.081-0.012 0,-0.460-0.013 0,-0.356-0.010 0,5.918 0.014-1,-2.558-0.030 5,-3.632-0.019-2,0.246-0.019 0,-1.729-4.313 4,2.313 1.952-3,0.212 1.003-4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4:58:44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14131.641 3231.707 767,'-6.903'0.000'0,"-2.263"0.000"-5,-2.072 0.331 3,4.779 0.519 1,-1.928 0.472-1,1.142-0.113 0,-2.166 0.065 1,-1.190-0.147 3,1.743-0.356-4,-0.503-0.124 4,-0.474-0.121-5,-3.054-0.039-1,0.146-0.153 2,3.131-0.147 1,0.494-0.063 0,0.513-0.050 0,-0.847-0.040 3,0.375-0.035 0,-0.565-0.028-1,0.309-0.014 0,1.842 0.004 0,0.008 0.000 0,0.780 0.006 0,-0.130 0.003-1,-0.178 0.003 0,-3.403-0.003 0,-0.698 0.007-1,-1.391 0.006 0,-1.687 0.005-1,-0.913 0.004 1,-0.363 0.003-1,3.188-0.496 1,0.303-0.314-1,0.557-0.171 1,-0.120-0.375 1,0.128-0.415 5,0.499-0.175-5,0.720-0.002-3,1.423 0.211 3,0.941 0.164 1,0.950 0.198-1,0.905 0.210 1,-3.548-0.487 4,-2.431 0.466 1,1.457 0.773-4,0.553 0.307-4,3.094 0.382 2,-0.036 0.422-1,0.053 0.453 1,0.958 0.420 0,-3.352 2.570-1,1.039 0.504 1,0.978 0.199 3,1.455-1.308-3,-0.438 2.007 0,-2.548 2.202 0,4.100-3.089 1,-0.243 0.925-2,-0.112 0.799 0,-0.016 0.667-1,0.572-0.146 3,0.008 0.741-4,-0.283 1.331 1,0.153 0.479 1,0.192 0.305 0,-0.174 1.356 0,0.652-0.616-1,0.960-1.190 1,0.561 0.155 0,0.379 1.441 2,0.558 0.404 4,0.518-0.820-6,0.308 0.360 1,0.261-1.115-1,0.153 0.013 0,0.119-0.041 1,0.088-0.086-1,0.062-0.114 1,0.329 0.787 0,0.461-0.616-1,0.108-1.436 1,0.101-0.221 1,0.232-0.347 0,0.316-0.419 1,0.630 0.632 0,0.393-0.119-2,0.758 0.523 1,0.378-0.496 0,0.590-0.266-2,0.681-0.098 1,0.084-0.968 0,0.628-0.269 1,-0.176-0.935-2,0.468-0.235 0,2.252 0.955 1,0.522-0.300 0,0.643-0.610-1,0.670-0.764 1,0.640-0.805-1,-0.090-0.773 0,0.148-0.033 1,0.292 0.444 0,-1.120-0.270 3,-0.094-0.142-6,-1.337-0.507 3,-0.289-0.250-1,-0.314-0.271 1,1.015-0.133 0,0.250-0.326 1,0.900-0.294 0,1.285-0.255-1,0.964-0.213 0,0.687-0.172 0,0.222-0.135-3,-0.107-0.101 1,-1.532-0.064 0,0.017-0.041 2,2.739-0.052-1,-0.514-0.020 2,-1.058-0.005 0,-1.329 0.005-1,-1.035 0.012 0,-0.771 0.015 1,0.666 0.011 3,0.050 0.018-1,-0.142 0.016-2,-0.244 0.013-1,-1.986 0.012-1,-0.053 0.006 1,0.263 0.004 0,0.461 0.003 1,2.026 0.003-1,-0.503 0.002 0,-1.933 0.000-1,-0.274 0.000 0,-1.207-0.000 1,-0.333 0.000 1,0.393 0.000 2,-0.427-0.000-2,-0.435-0.000-3,4.853 0.001 4,-1.231-0.001 0,-0.373-0.000-2,0.481-0.778-1,1.362-1.108 0,-1.229-0.145 3,4.471-1.419-4,-3.724 1.222 1,-1.285 0.540 0,0.657 0.192-1,0.115-0.049 0,-0.259-0.210 0,-1.291 0.040 1,-0.134-0.155 1,-0.086-0.148 0,2.252-0.725 2,-1.168 0.224-1,-1.371 0.353-2,-1.377 0.402 1,2.407-0.760 0,-2.063-2.128 8,-1.943-1.341-3,-0.407-0.639-6,1.742-3.085 0,-0.133 0.042-1,-3.091 4.544 1,0.927-0.103 0,0.677-0.039 0,2.286-1.760 0,-0.341 0.558 1,-0.808 0.713 0,-1.018 0.744 0,0.901-1.742-2,-2.372 1.080 4,-1.659-0.317 4,-1.049-0.886-5,-0.744-3.865-3,-0.363-0.240 3,0.108 4.185-2,0.003-0.230-1,-0.975-1.249 2,-1.527-1.146 1,-0.861 0.404-3,-1.059-0.333 1,-0.252 0.879-1,-0.740-0.139 0,-2.116-2.006-1,-0.172 0.546 2,-2.180-0.845 0,-0.290-0.087 0,2.129 2.385 2,0.385 0.535 1,1.244 1.354-2,0.362 0.429-2,-1.038-0.966 0,0.551 0.595 5,0.558 0.247 0,0.521 0.006-1,0.137 0.492-1,-0.468-0.285 0,-0.493-0.090-1,-0.481 0.047 3,-0.175 0.167-5,0.041 0.238-1,-0.053 0.241 1,-0.113 0.230 2,-0.416 0.208 0,-0.596 0.181 1,-2.110-0.839-1,0.370 0.328 0,2.312 1.462-1,0.519 0.553 0,0.544 0.582 1,0.528 0.567 1,0.009 0.191 1,-2.873-1.169 2,2.097-0.762 0,-1.113 1.173-1,1.759 2.313-3,-1.510 0.381-2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4:58:45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13991.641 3153.707 767,'0.000'-6.458'0,"4.062"0.182"-4,5.335 1.671 2,1.812-2.158-1,-4.898 2.417 1,-0.689 0.227 0,-0.044-0.201 0,0.593-1.239 1,-0.170-0.916 0,-0.473-1.277 1,-0.649-1.445 2,-1.118-0.400-3,-0.588-1.644-1,-0.568-1.725 0,-0.172-7.114 0,-0.706-3.908-3,-1.965 2.065 1,-2.391-3.175-1,-4.145-7.095 0,-3.458-3.350-1,-2.914 0.536-1,-4.103-3.231 0,-7.956-9.079 10,-5.012-3.215-19,-9.181-9.069 15,-4.692-2.314-21,-6.162-1.708 22,-4.735-0.605-24,8.162 12.538 16,-2.074 0.355 2,-0.963 1.447 34,-0.127 2.156-48,0.475 2.559 1,-0.580 1.288 47,-0.927 1.124-47,-14.559-9.199 8,-0.853 1.871 11,12.580 11.095 44,-1.452 0.555-63,-1.915 0.368 6,-2.154 0.219 12,-18.979-9.010-1,-2.989 1.164 1,4.936 5.274-2,-2.557 0.800-2,-2.475 1.085-1,-2.273 1.213 1,-11.441-2.633 33,-0.769 1.666-57,-1.160 1.640 19,-1.326 1.503 8,-0.965 1.967 1,-0.664 2.119 0,10.139 5.253 0,-0.034 2.185-1,-9.474-0.314 3,1.577 1.990-1,1.439 1.896 3,1.244 1.696 1,8.826 3.303-1,-0.774 1.383-1,-11.605-0.316 1,-1.660 0.843 24,18.984 2.981-24,-2.076 0.117-26,-34.851-3.918 10,1.799 0.753 7,43.383 5.158 4,0.098 0.249 1,-10.193-0.504 12,0.792 0.826-3,-18.440-0.400 31,4.026 1.521-67,5.842 1.442 8,6.573 1.285 21,14.022 1.753 3,5.646 1.559 1,3.503 2.385 5,1.847 2.801 5,-10.320 5.036 23,3.676 3.066-48,19.827-2.155 9,0.995 1.487 0,-4.386 3.456 3,1.490 1.670 1,-9.936 6.322 0,0.598 1.681 1,0.401 1.110-3,1.051 0.667-2,15.627-6.729-1,0.378 0.485-1,0.380 0.316 27,-5.350 3.762-39,0.328 0.803 36,-4.936 4.216-37,0.134 1.224-1,0.486 1.389 39,1.340 0.729-38,5.971-2.628 14,1.989 0.495 0,31.008-24.370 2,-28.622 24.567 19,1.502 0.233-32,1.598-0.420 33,1.568-0.837-32,-1.202 2.062 28,2.750-1.618-27,4.297-3.473 8,0.314-0.076 8,3.127-2.928 0,0.009 0.365 1,0.287 0.192 10,0.474 0.060-25,0.583-0.037 0,-3.267 3.956 8,-0.129 0.656 1,2.986-3.108-2,0.216 0.106 0,0.240 0.047 25,-5.219 7.329-36,0.546 0.503 3,3.485-3.662 8,0.893-0.402-1,3.592-4.202 4,1.277-0.997 1,1.444-1.489 1,1.494-1.770-1,1.461-1.886 1,-2.894 5.113 2,1.438-1.784 3,1.395-0.400-1,1.245-0.330-2,1.894-2.937-2,0.592-1.056 10,1.711-3.822-18,-0.571 0.039 0,-2.366 3.332 7,0.268-0.928 3,-1.107 1.029-3,-0.243-0.496-8,0.497-1.892 7,-0.828-0.059 0,1.993-2.934-1,-0.422 0.198-1,-1.564 2.051 1,0.021 0.385-1,-0.052 0.375 9,-0.099 0.346-14,-0.392 0.574 2,-0.030 0.694 3,-2.091 4.197 0,1.306-0.603 1,3.618-5.522 5,-0.155 0.453-10,0.068-0.011 2,0.223-0.342 6,0.324-0.561 9,1.347-1.830-17,0.125 0.200 1,-2.872 5.444-1,0.721-1.298 6,2.541-4.291 13,0.563-0.979-18,0.065 0.198 0,1.013-1.400 2,0.468-0.215 9,1.277-1.980-2,1.112-1.800-5,-0.246 2.880 5,2.209-3.946-4,1.566 0.772 0,0.334 0.897 8,-0.713-0.112-7,-0.203-0.049-4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4:58:46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7789.641 2716.707 767,'0.000'6.726'0,"-0.163"1.839"-5,-1.161 1.770 2,0.278-3.444 3,-0.347 1.536-2,0.010-0.748 0,0.084-1.136 0,-0.919 2.768 0,-0.194-3.117 3,-3.752-6.334 2,5.468 6.406 4,0.745-0.092-6,-0.024 1.936-2,-0.254-0.044 0,-1.404 1.094 0,-0.583-1.604-2,-0.334-1.317 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4:58:47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7623.641 2777.707 767,'-6.991'0.212'0,"0.880"5.197"-5,3.255 1.261 4,0.301-1.066 0,-2.372 5.960-1,0.099 0.452 0,0.818-1.629-2,-0.057 0.612 1,0.010 0.467 1,-0.272 1.357 1,0.120 0.212-3,0.149 0.070 2,0.591-1.443 1,0.362-0.718 0,0.404-0.885 0,-0.322 2.077 1,0.155 0.115 0,-0.021 0.423 8,-0.131 0.589-7,-0.193 0.689-1,-0.218 0.702-1,-0.206 1.505 0,0.407-0.614-1,1.164-4.902 2,0.299-0.706-1,0.296-0.704 0,0.013-0.936 2,-0.188-1.058 1,-0.324-1.094-1,-2.519 3.817 5,0.469-3.058-4,0.804-1.252 4,0.336 2.984-5,1.943-0.960 0,1.184-1.052-2,0.105 0.758 2,0.201-0.554 2,3.052-1.379-5,1.920-2.224 3,0.626-3.705-1,1.521-0.486-1,1.320-1.121 1,-2.077 0.384-1,0.677-0.134-1,4.239-1.863 0,0.946-1.538-2,-1.658 0.106 1,0.830-0.803 1,3.186-1.957 0,-0.270-0.039 0,-0.329-0.119 0,-0.335-0.156 1,0.092-0.522 1,0.342-0.696 1,-1.279 0.872 0,0.006 0.308-2,-1.085 0.969 0,0.481 0.025 0,3.743-1.341 2,0.638 0.527-1,0.418 0.681-1,0.248 0.713 0,-1.185-0.203 0,0.011-0.344 1,-1.873 0.974 0,-0.247 0.543 3,-0.257 0.469 0,-0.248 0.390-7,2.015-0.250 2,-1.689 0.952 4,-2.664 1.030-1,-2.279 0.798-1,-2.185 0.685 1,1.667-0.078 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5:33:34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9089.641 3536.707 767,'6.110'0.000'0,"0.413"0.000"-3,7.468 0.000 0,-0.135 0.000-1,2.929 0.000-1,-1.299 0.000 1,1.961 0.000 0,9.187 0.802-2,-0.019 0.413 1,-7.058-0.257 9,-0.166 0.008-10,-0.632-0.040 1,-0.934-0.072 8,-1.080-0.092-5,-1.134-0.101 11,-1.355-0.103-13,-1.448-0.100 0,1.955-0.005 9,-3.895-0.190-1,-0.635 0.142-1,-0.510 0.294 5,-1.682 0.048-4,-0.478 0.074-7,1.359 0.277 1,-0.836-0.037 3,-1.514 0.024 0,-0.536 0.262 0,-0.054 0.124 1,0.292 0.018 0,0.124-0.057-1,-0.001-0.108 0,1.193-0.011-2,0.588-0.197 0,2.086-0.124 0,1.285-0.231 1,-1.716-0.283-1,0.573-0.115-1,1.465-0.081 0,-0.330-0.102 1,-0.404-0.080-1,-0.431-0.060 1,1.392-0.055 1,-1.274-0.038 2,-1.817-0.003-1,-0.196-0.005 0,-0.887 0.007 2,0.305 0.002-1,1.350-0.001-2,0.182 0.007-1,0.853 0.007-1,1.256 0.007 1,0.647 0.245 1,0.198 0.391-1,-0.657 0.113-1,0.794 0.095 0,3.445 0.911-1,-0.757 0.989 5,-3.939-0.266 2,-0.926 0.082-7,-0.951-0.061 0,-0.923-0.160 1,0.820 0.230 3,-1.297-0.410 4,-0.112-0.294 0,-0.501-0.470-2,-0.894-0.459-1,0.001-0.281-2,1.654-0.109 1,-1.163-0.083-2,0.896 0.280 1,3.302 0.260 0,1.676 0.044-2,-0.223 0.129 0,0.505 0.356 0,0.045 0.151 1,-0.269 0.003-2,-2.027-0.260-1,-0.712-0.120 8,0.313-0.025-7,-1.053-0.199 2,-0.082-0.100 3,-1.645-0.241 1,-1.542-0.207 0,2.658 0.032 1,-0.872-0.385 0,-0.320-0.212 1,-1.644 0.004-7,0.442 0.002 0,0.592 0.001 1,-0.636 0.009-1,0.024 0.004 1,1.549-0.002-1,-0.368 0.008 4,-0.344 0.007-4,-0.913 0.007 2,3.882-0.002 2,-3.365 0.016 0,-0.383 0.006 0,2.687 0.003 0,-3.481-0.001-3,0.690 0.000 0,2.104 0.000 0,1.375-0.000-2,1.860 0.000 1,-0.087 0.000 1,-2.801-0.000-1,-0.534 0.000 1,0.990 0.000-1,-1.386-0.000 0,-1.425 0.000 4,2.903-0.000 3,-2.260 0.000-3,-0.349 0.000 3,-0.993 0.000 0,2.972 0.000-7,-0.771 0.000 0,-1.853 0.000 1,-0.070 0.000 0,-1.238-4.680 5,-1.488-1.579-2,-1.989 0.310-4,-0.021-1.558 1,0.466-0.128 0,2.496 3.648 2,-2.725-3.525 2,-0.438-0.109-4,0.456 1.210 0,0.221-2.802 0,-0.411-1.708 0,-0.615 1.156-1,-0.356-0.453 1,-0.320-1.962 1,-0.313 5.925 1,-0.045-4.439-2,-0.073 4.125 0,-0.018-0.306 1,-0.008 0.072 2,0.000 0.293-2,-0.025-3.385-1,0.021 2.447 2,0.011 0.079 0,0.030 0.641 0,0.017 0.441 2,1.756-0.552-2,3.554 1.688-1,0.197-2.918-3,0.348 1.701 3,0.648-2.134-2,-0.695 0.291 0,-1.595 2.572 2,0.811 1.078 0,-1.424-1.173 6,-3.134-2.966-6,0.342 2.436-1,0.730 0.399-1,0.413-0.637 3,-0.133 0.482-1,-0.063-0.974 0,-1.566-0.317 0,-2.240-0.440 0,-1.912 1.313 1,-4.365 1.391-3,-0.506 1.634 1,1.405 1.476 0,-0.299 0.888 0,0.156 1.038 3,-5.187-1.017 1,6.193 0.333-5,-1.221-0.061 0,-4.607-0.533 0,-2.081-0.456 0,1.898-0.179 0,-0.517-0.285-1,-2.364-0.670 2,-0.615-0.363-4,-3.562-1.155 2,0.952-0.226 3,2.296-0.015-2,0.927-0.599 0,2.974 0.861 3,-0.297-0.115 1,-2.146-0.666 5,-0.524-0.031-8,-0.478 0.289 2,-0.417 0.488-6,1.751 0.747 3,0.028 0.143 1,-1.970-0.101-1,-0.158 0.446 2,0.352-0.046 0,0.675 0.161 1,0.884 0.053 0,0.973-0.023-2,3.639 0.774 6,0.470 0.156-3,-3.021-0.508-5,1.369 0.444 5,1.984 0.576 0,0.597 0.338 0,1.494 0.379 0,0.501 0.212 1,-0.230 0.147-3,0.597 0.187 1,-0.652 0.145 0,0.695 0.148 1,-3.846 0.141 0,-0.569 0.069-1,4.524-0.221-2,-0.334-0.238 1,-0.193-0.298-1,-1.044-0.585 0,-0.798-0.762-1,-0.774-0.451 0,-0.722-0.209 1,-1.849-0.626 4,-0.217-0.281-7,0.073 0.019 1,0.266 0.220 1,0.617 0.344 1,0.818 0.406 1,1.685 0.614 0,0.387 0.328 1,-0.674 0.157 0,0.862 0.368 2,0.902 0.312-1,1.205 0.079-1,-0.207-0.200-1,-1.132-0.235 2,-0.334-0.022-1,-1.018-0.217-2,-0.942-0.336 1,-1.812-0.343-1,-0.288 0.047 1,3.399 0.673 0,0.057 0.110-2,-2.585-0.130-1,-0.266 0.218 2,2.614 0.370 1,0.246 0.122 4,-1.570 0.031-6,0.496 0.150 1,0.528 0.126 0,0.073 0.100 1,0.296 0.086 3,2.151 0.062-3,0.265 0.031 0,-2.377 0.043 1,0.141 0.028 0,1.131 0.005 1,0.362 0.003-1,0.383-0.002-1,0.375-0.005 0,-0.541-0.002 0,-0.056-0.010 1,-4.232 0.005 1,3.371-0.032-3,-0.661-0.005 0,-1.666-0.004 0,-0.386-0.005-1,0.800-0.004 0,0.017-0.002 1,-0.869-0.002 0,0.553-0.002 0,0.913-0.001 1,0.536-0.000 2,0.494-0.000-2,0.125-0.000 0,0.800 0.000 2,0.801 0.000-2,-4.918-0.001 1,1.503 0.002 4,2.488 0.001-3,-1.850 0.000-1,-1.498 0.000-4,-1.172 0.000 0,0.582 0.000 0,-0.594 0.000 1,-5.295 0.000-2,0.507 0.000 2,2.037 0.000 1,2.034 0.000 0,2.166 0.000 2,2.066-0.000 2,1.832 0.000-5,-1.864 0.000 7,1.873 0.000 2,-1.217 0.000 0,0.277 0.777-6,0.820 0.411-3,-1.188 0.571 0,-0.864 0.281 0,-0.594 0.068 0,-0.138 0.427 0,0.179 0.645 0,2.062-0.396 1,0.005 0.294 0,-2.745 1.875 0,0.487 0.321 2,2.442-0.984-1,0.759 0.037 0,0.605-0.178 0,0.467-0.322 0,0.107 0.228 0,-2.432 3.711 6,2.489-0.300-3,0.731-1.154-3,1.178-0.737 1,0.768 1.689 0,0.656 1.723-2,0.717-0.766 0,0.416-1.378 0,0.184 0.241 1,0.117 1.434 2,0.032-0.114-3,-0.001-0.071 1,-0.021-0.290-1,-0.088-1.230 4,0.544 1.177-3,2.762 0.034 0,-0.648-0.500 1,-0.163-1.043-1,2.087 0.111 0,-0.591-1.810-1,1.883 2.176 0,0.401 0.484-1,0.775 2.108 2,-3.642-4.130-1,-0.148 0.070 0,-0.060-0.012 0,-0.234-0.067 0,2.355 6.026 2,-1.709-0.974 1,-1.893-2.757-2,-1.011 0.375 0,-0.957 0.056 4,0.685-0.563-2,2.270 1.917-4,-0.553-0.871 2,-0.633-0.970-1,-0.631-1.224-1,-0.348 2.113 3,-0.497-1.270 1,-0.120 0.479-1,-0.040 4.033-3,0.024-4.604 0,-0.002 0.362 0,0.005-0.929 1,-0.017 3.115 0,0.016-2.886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5:33:36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9533.641 3676.707 767,'0.000'6.942'0,"-0.188"-0.609"-4,-2.194 2.963 3,-0.729-1.961-1,-1.291 0.667 0,0.783-1.757 0,-0.338 0.220 0,-0.832 1.396 0,-0.211 0.704 1,0.066-0.154 3,-0.305 0.996-4,-1.661 2.556 0,-1.313 1.263 0,0.175-0.382 3,-0.571 1.207-5,-1.853 2.780-1,-0.676 0.464 2,-1.743 2.388-1,1.734-3.393 2,-0.396-0.053 0,-0.138-0.402 1,-1.156 1.179 4,0.702-1.049-2,0.692-1.125-6,0.643-1.108 2,0.810-1.300 7,0.876-1.352 0,1.061-2.287 0,0.414-0.978-2,-0.633-0.102 0,0.203-0.921 5,0.561-1.166-5,-0.710-0.158-1,-0.730-0.158-1,-0.712-0.150 0,-2.315 0.977-1,-1.079 0.634-1,-5.946 3.145 0,-2.463 0.909-1,4.429-2.583 0,-1.437 0.087 3,-8.774 3.656-4,-0.248 0.412-4,7.890-3.622 14,0.378-0.373-11,0.563-0.661-1,0.668-0.836 5,-3.389 0.620 1,1.328-0.931 3,0.008-0.649 1,2.200-1.320 0,5.799-1.901-2,0.618-0.583-1,0.367-0.328 2,0.169-0.130 2,-1.066-0.008-3,0.406-0.247 0,-0.756-0.153-2,0.581-0.293-1,-1.639-0.216 2,-0.248-0.258 0,3.263-0.645 0,-0.469-0.755 3,-1.905-1.514-7,-0.391-1.580 0,1.043-0.425 6,-0.551-0.622-7,-2.365-1.397 1,-0.682-0.642 1,-0.570-0.280 0,-0.460-0.020 1,0.178-0.379 0,0.600-0.062-1,2.628 0.803 1,1.025-0.117 0,-1.317-1.387 1,1.826 0.880 8,3.655 2.035-11,1.310 0.414 4,0.199-0.234 1,0.565 0.334 4,1.045 0.583-1,0.290-0.176-2,0.027-0.305-3,-0.161-0.383 0,-0.288-0.656 0,-0.363-0.819 0,-0.955-1.424-1,-0.066-0.130-1,-0.962-0.755 1,-0.266 0.457-1,2.516 2.903 0,0.335 0.267 2,-0.329-0.268 1,0.319 0.644-1,0.458 0.513 0,-3.137-4.036 4,2.477 0.012 2,1.822-2.531-6,1.656 4.319 0,0.095-1.057-1,0.154-0.749-1,0.078-1.907 0,0.242-0.781 1,0.428 3.413 3,0.107 0.127-4,-0.251-1.881 0,-0.294 0.551 1,0.010 1.618 0,-0.027 0.657 0,0.032 0.667 3,-0.040-0.611 0,0.126 0.251-1,-0.405-4.347 3,0.439 0.111-2,0.370-1.001-2,0.365 3.999-1,0.082 0.094 0,0.044-4.047 0,0.089 0.817 0,0.052-0.342 3,-0.001 0.585-1,-0.039 3.996 0,-0.004-0.138-1,0.000-1.452-1,-0.008 0.381-1,-0.009 1.163 1,-0.005 0.450 2,0.000-2.956 0,-0.009 0.709 1,-0.005-2.839 0,-0.002 5.327-2,-0.003-4.703-2,0.000 2.473 1,0.001 0.215 2,-1.314 1.396 2,-2.403 1.369-1,1.090-0.266-1,-1.642-0.333-3,0.121 0.551 2,3.022-1.006 0,1.360 0.262 1,-0.242 0.022-1,0.011-0.678 1,0.000 0.469-2,0.000-2.564-1,0.000 0.913 2,0.000 0.941 0,-4.736 3.143 3,-0.517 10.178-2,0.545 6.003-4,1.899-5.918 1,-0.439 0.653 0,-0.160 0.345 0,0.047 0.109 0,-0.873 2.071 0,-0.039 0.045 0,1.039-1.935 1,0.284 0.054 2,0.216-0.201 0,0.157-0.373-2,0.107-0.477 1,-0.647 1.643 0,-0.121-0.301 1,-0.053-0.664 0,-0.565 0.431 2,0.308-0.792-3,0.082-0.065-1,-0.881 2.254-1,0.641-0.674 1,0.708-1.628 0,0.238-0.944 2,-2.433 3.232 2,0.040-2.960-2,0.605-1.579-1,-0.574 1.125 4,-0.806-0.168 0,2.514 0.021-4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6-17T10:14:58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6559.641 3109.707 767,'6.851'0.000'0,"2.771"-1.966"-5,-3.803 0.206 4,0.089-0.639-1,0.646-1.094 1,1.786-1.453-2,0.932-0.630 0,1.645-1.390 1,-1.421 0.889 0,0.411-0.386 1,0.227-0.371-1,1.134-1.317 2,-0.493-0.364 0,0.950-1.875-4,-0.727-0.492 3,-0.317-0.140 2,-0.032 0.096 1,-1.858 1.941 1,-0.622 0.664-6,-0.713 0.751 1,0.276 0.081 2,-0.795 1.348 0,-1.020 1.149 2,-1.088 0.937 1,1.772-2.039 7,-1.601 1.135-6,0.236 0.340-1,-3.611-1.530-4,0.506 0.309 1,3.748 7.471 1,-3.014 6.422-1,3.897-0.176-2,-1.633-1.764 0,0.772 1.563-1,1.024 2.295 1,-0.140 0.339-1,0.537 1.236 1,0.446 1.027 2,2.528 4.317-6,0.280 0.465 1,-2.310-3.698 2,-0.340-0.405 0,1.351 2.218 0,-0.755-1.508 4,-1.751-2.474 0,-1.012-0.877 2,-1.451-2.022 0,-0.781-0.879 0,-0.722-0.864 1,0.022 0.247-2,-0.311-1.460 0,1.063 2.316 7,-1.004-1.592-6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5:33:37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8452.641 3615.707 767,'6.075'0.000'0,"0.751"0.000"-3,5.229 0.269 0,-3.074 0.434 1,4.737 1.289-2,1.993 1.264-1,-4.200-0.637 3,-0.294 0.055-1,1.983 0.533 0,-1.166-0.323 2,-0.772 0.183-1,-2.196 0.064 2,-3.201-0.580 4,-0.395 0.476-1,0.807 0.894 5,0.515 0.384-7,2.582 1.717-1,0.971 0.681-2,-3.429-2.187 1,0.469 0.348 0,2.756 1.530-1,0.340-0.286 0,2.510 1.310 0,-1.025-0.677 1,-1.683-1.007 0,-1.929-1.118 2,-1.908-1.085 2,1.531 0.776-2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5:54:47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2450.641 6285.280 767,'7.809'1.583'0,"1.537"8.224"-7,-2.021-1.951 5,3.813 3.346-3,3.014 2.046 0,-1.438-1.611 1,1.217 1.016-1,1.435 0.952 1,1.523 0.861 0,9.240 6.454-1,1.789-0.084 2,-5.541-4.796 0,-1.649-1.370 0,1.683 0.695 0,-0.427-0.441 1,-4.807-3.468 1,-0.300-0.483 24,1.638 0.550-23,-0.618-0.974-6,2.205 0.619 3,-1.390-1.283 5,-1.447-1.143 1,1.929 0.706-1,0.688 0.578-2,-2.465-1.143 10,1.319 0.437-8,-1.436-1.029-9,0.469-0.174 2,0.722-0.294 11,0.868-0.366-12,0.742-0.211 0,0.618-0.091 5,12.375 3.044 1,-4.111-2.296-2,-5.281-2.170 0,0.688-0.691 1,7.313 0.452 6,0.689-0.590-14,-5.650-1.264 6,0.979-0.185 4,7.894 0.734-2,-0.092-0.059-1,0.234-0.010 12,-0.238 0.021-21,-3.199-0.380 8,0.905 0.066 3,-3.337-0.168 12,0.281 0.411-21,4.850 0.904 5,0.728 0.240 2,8.969 1.292 1,0.109-0.142 5,-2.793-0.454-2,0.928 0.307-13,-8.587-1.197 10,0.033 0.008 1,9.308 1.521 13,0.436 0.313-26,-4.228-0.157 9,0.339 0.733 7,5.990 1.553-5,1.762 0.467-1,-8.694-1.957 3,0.444-0.211 0,10.084 1.380-4,-1.002-0.589 0,-8.406-1.475 23,-2.249-0.307-28,-2.369-0.228 0,3.244 0.573 10,-1.788-0.425 1,1.740 0.140 3,-1.960-0.457 0,-11.019-2.032 0,-0.839-0.484 0,-0.136-0.292-3,0.371-0.141 0,3.816 0.065 16,0.505-0.385-26,0.624-0.417 4,0.667-0.414 2,-1.159-0.425 0,-0.368-0.323 1,-0.596-0.280-1,2.345 0.014 1,0.280 0.182 0,0.604 0.065 0,0.310-0.017 1,4.715 0.354 13,0.548 0.386-24,4.355 0.719 17,-0.680 0.509 1,0.533 0.799-19,1.219 0.903 21,-1.964 0.674-21,1.424 0.641 7,1.971 0.300 2,1.512 0.060 22,-8.935-1.358-31,-0.087-0.109 1,8.982 0.741 22,-1.624-0.723-23,-1.771-0.824 25,-2.324-0.829-24,-5.587-0.949 22,-1.065-0.559-20,2.951-0.401 24,-0.627-0.480-24,3.025-0.363 12,-0.708-0.316-2,-6.678-0.173-1,0.158-0.095 0,-3.583 0.104 0,0.002 0.208 1,0.038 0.278 15,13.924 0.921-28,2.525 0.714 5,-2.231 0.298 4,1.249 0.431 17,4.963 1.167-27,-1.265 0.973 24,-13.737-1.292-21,-1.122-0.122 1,2.668 0.125 23,-1.499-0.441-23,-5.315-0.755 27,-1.630-0.397-25,1.058-0.487 0,-2.436-0.875 9,-4.498-0.589 0,-1.353-0.367 3,-1.603-0.252 0,-1.705-0.159 0,-1.697-0.085-1,1.211-0.121-2,-0.040 0.024 1,-1.687 0.137 2,0.207 0.066 7,2.668 0.021-17,1.141 0.097 0,4.207 0.063 3,1.682 0.103 0,-2.585 0.271 0,0.361 0.327-1,0.171 0.374 7,-0.754 0.347-10,1.103 0.448 0,3.492 0.739 4,-0.011 0.482 0,-0.498 0.165 15,-0.798-0.059-19,3.204 0.714-2,-3.049 0.144 9,-4.243-0.199 0,-2.120 0.163 2,-3.233-0.494 2,-1.073-0.276 5,-1.048-0.118-4,-0.969-0.004-10,-1.788-0.434 6,-0.196-0.201-1,3.775 0.729 2,0.016 0.115-2,-2.796-0.663-1,-0.350-0.223 0,0.436-0.109-1,-0.951-0.358 0,-0.753-0.289 2,-1.543-0.351 0,-1.488-0.296 1,2.483-0.004 1,-1.575-0.542 1,-0.037 0.140 1,1.507 3.496-5,-2.013-0.215-1,-0.218-0.156-1,0.105-0.143 0,-0.478-0.320 1,0.264 0.096-1,1.506 0.898 2,-0.231 0.193 1,-0.840-0.708-1,0.487 0.236-1,0.267 0.276 1,1.803 1.522 1,0.689 1.149-2,0.995 0.915-3,0.455 0.697 2,-0.220-0.156 1,-0.635-0.690-1,-0.360-0.133 6,-2.434-1.585-7,0.099 0.213 0,-0.649-0.332 7,-0.680-0.366 0,-1.478-1.173-3,-0.345-0.121-3,1.446 1.178 2,-0.532-0.667 1,3.581 1.660 5,-0.314-1.828-5,-1.731-2.099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5:54:48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7379.641 7087.280 767,'0.000'6.862'0,"0.000"-0.063"0,3.265 1.469-5,3.761 0.090 4,-2.711-3.129-1,0.296 0.362 1,1.313 1.868-2,0.047 0.470 1,-0.959-0.987 1,-0.635-0.599 1,-0.729-0.768 0,1.493 3.146-1,-2.395-2.837 2,0.797 1.833 3,1.263-0.950 1,1.380 1.946-7,0.960-0.602 1,-0.987-0.179-2,-1.897-0.221 5,-1.870-0.378-2,-0.229-1.430-1,3.830-0.438 3,-0.071-3.482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5:54:49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7161.641 7244.280 767,'6.771'-0.212'0,"-1.003"-1.512"-4,4.902-2.162 1,-3.991 1.192 1,-0.396 0.165 0,0.163 0.023 1,1.648-0.747-1,-0.241-0.169 1,-1.284 0.564-1,-0.212 0.232 2,-0.185 0.305 2,0.001 0.275-2,-0.260 0.369 1,4.016-0.499-1,1.586 0.768 3,-1.069-0.603-2,-2.924 0.268 1,-0.119 0.235-2,1.484 0.359 0,3.176 0.303 0,-0.383 0.404-4,-4.043 0.287 3,-0.750 0.076 1,4.022 0.061 0,-3.607 0.084 1,-0.674 0.042-1,1.501-0.035 6,-0.038-0.056-5,1.472-0.010-4,0.295-0.006 1,-0.933-0.003 1,-2.377-0.001 1,-0.190-0.000 2,0.979 4.302 2,-1.096-0.918-4,1.429-0.197-2,3.556-0.231-1,-0.342-0.883 2,-3.418-0.995 0,-1.454-0.606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5:54:51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7361.641 7000.280 767,'0.000'7.269'0,"0.971"0.720"-5,2.125 2.120 2,2.911 1.257 2,-1.899-4.929 0,-0.098 0.362-1,0.240 1.080 0,-0.837-1.449 1,0.120 0.138 0,0.581 1.046 5,-0.014 0.001-6,-0.077-0.076-1,0.461 0.693 1,-0.027-0.391 2,0.145 0.115 0,-0.563-0.923 0,-0.657-0.961 0,1.590 3.572 3,-2.064-3.825 0,2.785-3.793 1,1.813-2.303-2,0.003 0.304-1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5:55:05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8016.641 7314.280 767,'6.011'0.000'0,"-2.771"-5.975"-3,3.392 1.287 0,1.453-0.680 2,-1.169 0.747 0,1.459-0.963 1,1.266-0.225-3,2.501-0.704 0,1.701-0.928-1,1.063-1.003 1,-1.835 1.063 0,0.813-0.286 0,4.311-2.665 0,0.155-0.049 2,-3.223 1.932 2,0.006-0.316-2,4.736-2.933 1,-1.937 1.256-4,-5.742 3.340 6,-0.568 0.285 0,0.497-0.119-5,-0.351 0.526 8,-0.246 0.551-3,-0.137 0.225-1,1.011-0.296 0,6.865-3.652-3,1.582-1.569 8,2.217-1.113-13,2.402-0.738 1,-2.046 0.992 2,2.945-1.523 0,6.943-3.361 0,3.024-1.528 12,-29.068 14.726-11,27.525-14.240-8,1.941-1.125-1,-2.913 1.803 18,0.675-0.024-17,5.189-2.463 20,0.552-0.339-20,0.330 0.193 9,0.160 0.542 2,0.680 0.170-8,-1.538 1.071 6,-1.911 1.124 1,-4.230 2.149 2,1.521-0.323 0,10.816-4.321-1,0.800-0.194 32,-0.104-0.296-47,-1.263 0.324 1,-9.828 3.652 8,-0.691-0.402 5,-0.633-0.471 25,4.537-4.152-36,0.173-1.678 27,4.516-4.203-29,-0.186-1.046 6,-0.442-0.858 20,-0.572-0.674-27,-8.419 5.783 13,0.301-0.188 1,9.246-6.668 1,0.106-0.442 0,-4.549 2.631 19,-0.638-0.176-32,-4.582 2.984 7,0.021-0.366 4,8.239-6.929 24,-0.997 0.180-37,-4.961 2.982 10,-1.149 0.266 5,-5.333 3.321 0,-1.610 0.167 0,-1.650 0.242 27,1.276-3.247-37,-1.187-0.451 24,-1.305 0.024-24,-19.488 22.648 7,19.096-24.821-8,-0.208-1.873 32,-0.563-1.361-33,-0.769-0.934 23,-13.196 20.038-6,17.224-29.394-19,-0.287-1.856 3,-4.843 6.433 11,0.034-2.135 18,0.252-2.271-30,0.383-2.228 2,2.169-7.491 21,-1.080-1.289-28,-2.317 4.587 10,-0.194-0.211 3,2.222-5.973 2,-0.254 0.871 1,-7.298 17.265 26,-0.165-0.086-37,4.192-10.604 28,-0.627 1.854-31,-2.802 7.179 24,-0.628 1.794-7,0.988-3.034-15,-1.194 2.233 11,0.555-1.551 8,-1.020 3.000 2,0.180-0.814 10,-1.402 2.629-27,-2.697 6.539 14,0.037-0.622 0,0.115-1.443-2,0.162-1.913 16,-1.372 1.915-28,-0.136-2.295-2,1.590-7.190 5,0.548-2.311 1,3.359-12.879 0,0.123-1.466-1,-5.355 20.486 2,0.562-1.092 1,3.705-12.769-1,-0.009-0.599 1,-0.081 0.126 29,-0.126 0.608-41,-0.178 0.898 0,-0.203 1.040 14,-2.085 7.183 0,-0.666 1.944 3,-0.745 2.057 0,3.609-12.928 1,0.047 1.631 1,-3.747 14.223-1,0.018 0.690 21,1.247-3.479-24,-0.225 1.070-11,-1.349 5.230 32,0.089 1.035-31,2.260-6.906 2,-0.813 0.770 10,-1.563 4.042 0,-0.601 0.376 2,-0.475 0.122-4,-0.362-0.057 0,1.022-3.188 13,0.297 1.016-23,-1.983 7.177 9,0.048 0.010 0,-6.175 20.833 1,8.118-27.602 1,-0.083 0.547 9,-8.083 27.201 0,5.645-20.050-18,-0.304 0.249 0,-0.295 0.328 17,-0.133-0.700-15,-0.011-1.022 18,0.076-1.202-20,0.552-2.759 0,0.438-2.936 22,2.222-12.279-28,-0.268-1.692 0,-0.944 2.737 25,0.272-1.326-25,-0.099-0.665 4,-0.343-0.179 8,1.582-10.876 17,-0.392 0.892-32,-8.203 47.785 14,7.441-40.304 4,0.195 2.039 0,-0.626 7.010-1,0.465 2.114 0,-7.209 30.930 31,6.476-24.538-37,0.454 1.514-3,1.504-2.554 7,0.140 1.677 7,-8.284 25.404-4,7.529-20.573 19,0.951 0.845-28,2.339-3.052 18,0.658 0.410-19,-1.284 4.070 20,0.138 0.945-17,0.052 1.010 15,4.545-6.587-18,0.598-0.493 2,-3.155 5.911 7,0.617-0.418 6,4.345-6.799-1,-0.161 0.089-15,-1.616 2.792 7,0.202 0.156 2,2.136-3.859 1,-0.120-0.260 1,-2.229 3.573 9,-0.170 0.390-20,-0.127 0.411 20,-0.090 0.401-19,-2.141 3.995 5,-0.188 1.080 5,-0.173 1.182 1,2.403-1.948-1,0.365 0.914-1,-0.766 2.046 1,-0.368 1.333 0,-0.528 1.354 18,1.594-1.443-26,0.916-0.612 2,-0.498 0.842 6,-0.226 0.492 9,-0.499 0.740-8,2.853-3.064-10,0.538-0.225 0,-4.222 4.948 9,-0.137 0.977 0,-0.180 1.161 15,-8.246 7.466-19,10.530-7.848-4,0.845 0.652 2,-1.796 2.033 7,0.242 0.350 4,0.149 0.253 3,1.735 0.321-15,1.556 0.354 1,7.724-2.507 3,1.656 0.112 11,-1.974 1.391-12,0.607-0.023-6,-0.290 0.183 4,-0.881 0.312 2,-3.989 1.820 13,-1.204 0.706-12,-1.387 0.777-4,2.006-0.601 5,-0.553 0.550 5,1.688-0.507 6,-1.080 0.221-5,-0.512 0.464-3,-0.112 0.585-8,0.351 0.581 7,-3.586 1.751 0,1.191 0.465-1,1.301 0.544 0,8.530-0.429 6,2.220 0.357-16,1.239 0.196 6,0.521 0.078 1,-3.423 0.406 7,-0.521-0.018-13,-7.531 0.870 5,-0.725 0.177 4,10.680-0.806 3,-3.121 0.605 5,-7.241 0.860-14,-1.278 0.369 11,3.539 0.197 0,-1.032 0.396 0,-6.235 0.359-3,0.760 0.132 0,1.031 0.105-2,2.685 0.081 3,3.311 0.060 0,6.477 0.293-12,2.119 0.418-1,-2.844 0.321 17,0.641 0.449-16,7.977 1.094-2,-1.339 0.602 6,3.259 2.060 3,-2.539 1.342 3,-11.965-1.467 1,-0.729 0.206 1,2.936 0.772 12,-0.724-0.053-23,-0.929 0.140 8,-1.013 0.262 2,-2.312-0.265 12,-1.455-0.194-21,-1.472-0.299 2,-2.141-0.269 7,-0.222 0.478 0,6.792 2.686 0,-1.048-0.123 17,-0.552-0.026-26,-0.201 0.034 0,-3.602-1.525 8,1.140 0.103-1,4.348 1.344 0,1.211 0.735 11,2.796 1.426-20,-1.101 0.127 5,-3.682-1.423 4,-5.789-2.266-6,-0.936-0.392 3,-1.147-0.402 6,2.153 1.309 13,-2.554-0.707-20,-0.632 1.487-1,-1.734 0.907 20,-4.252-2.038-10,0.387 0.610-2,0.828 1.042-7,0.727 0.877 0,0.619 0.718 3,-0.042-0.184-1,2.130 1.242 2,4.368 2.860-2,1.475 0.746-5,0.892 0.371 14,8.025 4.755-19,1.336 0.044 2,-3.767-2.432 4,-1.536-0.563 2,-2.320-1.409 14,-2.712-1.897-11,0.051 0.341-7,-4.653-2.536 9,-6.160-4.207 4,-2.131-1.469 3,-1.802-1.342 10,2.425 1.702 1,-1.574-1.043-16,2.846 1.466-3,-4.135-3.113-2,0.459 0.385 1,2.544 1.525 0,0.830 0.776-1,-2.188-1.593-1,0.603 0.097 3,0.314 0.104 2,0.097 0.104-4,-0.064 0.099-1,-0.302-0.034 2,-0.455-0.128 1,-0.545-0.188-1,-0.110-0.152 1,-0.220-0.119-1,1.021 0.969 2,0.426 0.708 4,-0.793-0.349-2,0.020 0.236-5,-0.056 0.144 0,0.437 0.630 1,0.342 0.521-1,3.958 3.995 1,0.613 0.859 2,-2.295-2.360 0,-0.607-0.406-5,1.455 1.263 1,-0.693-1.083 2,-1.099-1.185 3,0.208 0.135 1,-1.917-1.879-1,0.052-0.210-2,2.718 2.361-1,-0.680-0.109 1,-2.426-1.912 0,-0.631-0.351 1,-0.994-1.017 0,-0.020-0.254-1,0.633 0.357 1,-0.182-0.307 2,-0.259 0.009-3,-0.295 0.222 1,-0.004-0.184-1,0.192-0.447 1,0.714 0.476-2,-0.120-0.449 1,-0.402-0.462 1,-0.846-0.644-1,2.443 2.092 2,-2.156-0.323-1,-0.800-0.779 5,-0.106-0.406-5,2.694 1.859-4,1.538 1.236 0,1.782 1.617-1,4.776 4.370-1,1.640 1.001 2,-2.653-2.603 0,-0.287-0.176-2,0.584 0.294 6,-1.420-1.538-5,-2.857-2.210 0,-1.656-1.010 10,-1.375-1.119-6,-1.103-1.126 0,-0.684-0.124 11,-1.300-0.177-5,0.986 1.887-2,-1.059-1.139-3,-0.909-0.055 1,1.173 0.577-1,0.037-1.092-1,1.401-0.658 0,-0.118 0.457-1,-0.509-0.052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5:55:08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15003.641 1862.280 767,'6.281'0.000'0,"-0.115"0.000"-4,1.224 0.000 3,-0.494 0.000 2,-0.379 0.000-1,0.625 0.000-1,-0.545 0.000-1,1.624 0.626 1,-2.319 0.980 1,0.550 0.337 0,0.769 0.170-2,0.604-0.023 0,2.459 0.166 0,0.126-0.326 0,-0.495 0.032 1,-0.825 0.245 0,-1.576-0.240 4,-0.702-0.170-4,-0.619-0.241 2,4.729 0.792 2,-2.787-1.002-1,-0.753-0.654-1,-2.002 2.449 1,0.468 0.609 1,3.618-2.431-5,1.252-0.846 0,0.259 0.495 1,-2.199 1.589-1,-3.161-0.135 4,-0.222 0.508-2,-1.782-7.841 3,-3.609-4.567-1,0.000 0.538-4,-0.238-3.602-1,-0.386 4.620 1,-0.107 0.417 2,-0.091-0.385-2,-0.026-0.311 0,-0.190-0.047 0,-0.299 0.143 1,-1.187-2.480 0,-0.589 0.924 0,0.514 2.438 1,0.119 0.623 2,-0.278 0.308 0,-0.530 0.076-1,-0.897-0.169 1,-0.363 0.804-1,-2.916-2.598-2,1.655 1.491 1,1.784 0.035 3,0.938-3.425-3,1.415 4.162 0,-2.131-1.643 3,-0.584-0.335-2,0.313-1.099-3,-0.285-0.931 1,0.387 2.106 0,-1.589-0.031 0,1.414 3.269 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5:55:27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6175.641 5971.280 767,'-6.194'0.000'0,"0.790"2.625"-3,1.570 2.201 2,2.425 2.879 0,0.920-1.612 1,-1.890 1.269-1,-2.336-1.483 1,-1.140-0.824-1,0.661 0.682 0,1.199 1.171 1,1.287 0.206 0,1.007 0.283-1,0.908 0.047 0,0.648 0.517 2,-0.911-1.869 0,-0.813 0.661 1,0.019 0.471-2,0.576-1.322-1,0.232 0.901 0,0.689 0.708 1,0.400 1.538 0,0.022-2.291 1,-0.011-0.267-1,-0.011 1.097-1,-0.023 0.734 2,-0.019-2.078 0,-0.005 2.722-1,-0.004 0.134-1,0.000-0.697 0,0.000-2.282 1,0.000-0.057-1,-0.000 3.956 0,0.001-2.658 1,0.001-0.598 1,0.000 0.188 0,-2.095-0.644 3,-2.896-2.871-4,3.578 4.650 0,0.977-0.869-2,0.204 0.950 0,0.140 1.133 0,0.087-3.142 2,0.057 3.875 0,0.023-3.683-2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5:55:30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7780.641 7000.280 767,'0.436'-6.332'0,"4.757"1.487"-3,0.138-2.440 0,2.246-0.574 1,-1.859 2.951 1,0.876-0.186-1,1.310-0.677 1,0.119 0.023 0,0.536-0.446-2,-0.567 0.229 2,0.104 0.669 0,0.500 0.876 2,-2.589 1.505 0,-0.458 0.163 0,0.219-0.034-1,4.394-1.576 0,-1.626 1.519 5,1.794-0.614-5,0.195 0.349 1,-0.283 1.038-2,0.704 0.765 2,1.391 0.536-3,-5.841 0.560 2,-0.133 0.097-1,4.384 0.089 0,-3.060 0.118 2,-0.156 0.067 2,-1.316 0.949-2,-2.848 5.254 3,-0.335 1.437-5,-0.869 0.103 0,-0.460 2.842-1,-0.817-1.167 1,-0.328 1.575 0,-0.335-0.631 0,-0.215-1.779 2,-0.091-2.330-1,-2.823 0.254 2,-3.555-1.506 3,1.212-1.385-7,-2.283 0.840 0,-3.360 1.645-1,4.185-2.027 2,-0.867 0.772 0,0.156 0.166 0,2.235-1.413 0,0.206 0.010 0,0.240-0.029 0,-3.984 3.556 3,-0.245-0.145 0,3.887-3.672-2,-0.367-0.093 0,-0.165-0.309 2,-0.023-0.424-2,-4.195 1.959-1,3.185-0.845 1,0.667-0.310 2,0.365 0.837 0,-0.688-0.850-2,0.475 1.286 1,-0.128 1.916-3,1.405-1.296 2,1.047 0.041 1,1.059 0.413-1,8.401-3.690 2,1.039-2.108-2,2.425-0.510 0,-2.597-0.821-2,1.508-0.476 0,1.834-0.213-1,1.170 0.052-1,1.396 0.093 3,1.215 0.167-2,0.223 0.309 1,1.072 0.192-1,0.862 0.194 0,3.648 0.109 0,1.210 0.212 6,4.813 0.123-7,-1.400 0.216-3,-8.118 0.180 15,-1.687 0.069-12,-1.763 0.054 1,1.107 0.058-1,-3.271 0.043 8,-2.914 0.022 1,0.891 0.088 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5:55:31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15535.641 1591.280 767,'5.260'-3.046'0,"2.533"0.266"-5,-1.029 0.622 4,0.991 0.051-1,-0.667 0.022 0,0.349-0.626 1,0.986-0.624-1,-0.101 0.039 1,-0.260 0.268 1,-1.549 0.858-1,-0.137 0.282 1,-0.271 0.290-1,0.616 0.097 1,-0.646 0.361 1,4.063-0.253 2,-2.760 0.848-4,0.116 0.453 4,1.293 0.484 0,0.923 1.450-4,3.530 2.607-2,-4.230-0.488 1,1.262 1.047-1,1.021 0.926 2,2.768 2.457-1,0.086 1.241-2,-0.986 0.306-1,-1.600-0.315 1,-1.876-0.689 0,-0.946-0.437 7,-1.533-1.561-2,-2.360-2.187 1,1.942 2.521 13,-3.187-2.183-10,-1.796 0.681-2,-2.317 0.984-2,-1.992 2.624 0,0.492-3.274-3,-1.486 1.639 0,-0.883 0.708-1,-0.868-0.169 1,-0.794-0.718 2,-0.396-0.391 0,-0.110-0.152-2,0.214-0.424 0,-0.159 0.570 3,-0.258 0.226 0,-0.308-0.020-1,-0.025-0.185 1,0.167-0.285-3,0.548-1.244 0,-0.493-0.607 2,-0.154-0.529-1,0.097-0.448 2,0.269-0.370 1,-0.461 0.147-3,0.406-0.204 1,-0.286 0.092 1,0.889-0.595-1,-3.477 1.309 3,2.994-2.059 5,12.964-2.292-4,1.886-1.147-6,-2.000-0.280 0,1.004-0.600 0,-0.133-0.272 0,0.483-0.451 1,-0.122 0.178-1,0.986 0.033 1,2.487-0.129-1,1.354 0.272 1,3.839 0.141-1,2.636 0.412-1,4.206 0.300 0,1.316 0.415-1,-4.028 0.416 0,-0.169 0.191 1,0.945 0.144 1,-2.047 0.142 1,-1.478 0.169 6,-3.503 0.167-3,-3.359 0.145-5,-2.977 0.118 4,0.771 0.716 7,-8.983 5.051 0,-0.680 4.287-1,0.509-2.157-3,-0.522 1.354-7,-0.041-1.648 1,-0.301-0.162 1,-0.287-0.549-2,-1.698 1.082 2,-1.937 0.340 0,-2.125 1.449 3,-1.427 0.800-3,1.243-1.761-1,-0.433 0.516 1,-2.001 1.880 0,-0.587 0.524-2,-0.260-0.134-1,-0.022-0.571 4,-0.435 0.616 3,1.356-0.650-6,2.854-3.095 0,0.718-0.967 3,-0.669 0.424 2,1.239-1.700 1,1.132-1.548-1,-2.123 0.809 8,1.345-2.031-4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6-17T10:15:45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8923.641 3833.707 767,'7.407'0.000'0,"4.599"0.000"-6,-2.638 0.000 4,2.829 0.000-1,0.006 0.000 0,2.604 0.000 0,2.381 0.000-1,2.111 0.000 0,3.700 0.000 4,0.035 0.000-6,-1.977 0.212 0,1.072 0.353 1,4.231 0.594 1,1.237 0.523 6,-1.680 0.649-3,0.991 0.697-1,4.471 1.095-1,0.696 0.507 0,0.406 0.305 9,0.187 0.150-11,-4.058-0.300-2,-0.639 0.387 5,-0.800 0.032 1,-1.300-0.223 1,-1.596-0.393 1,1.700 0.184 0,-0.900-0.310 3,-0.793-0.476 7,-0.672-0.559-17,-3.483-0.841 8,-0.947-0.450 1,0.906-0.265-1,-1.699-0.472-1,-3.182-0.473 0,-0.891-0.271 2,1.147-0.200 1,-0.820-0.218 1,-2.488-0.154-3,-0.919-0.095 0,-0.917-0.067 2,4.078-0.113-4,0.401-0.033-1,-4.056 0.061 4,0.029 0.008 2,0.063 0.013-8,0.352-0.251 0,0.539-0.427 0,0.648-0.533 3,4.819-1.163-1,1.752-0.674-1,-1.073 0.160 0,0.533 0.074 0,0.307-0.013 0,0.135-0.070 0,-2.298 0.444 1,-0.313 0.198 1,1.556 0.021 0,-0.607 0.359 0,-2.219 0.299 0,-0.101-0.078 2,-0.137 0.029 0,-0.155 0.104-1,1.827-0.015 0,0.039 0.230-1,0.090 0.242 0,0.118 0.236 1,2.674 0.160-2,1.056 0.231 1,0.759 0.191-1,0.512 0.150 0,4.152 0.114-2,2.420 0.094 1,-4.553 0.045 2,0.261 0.026-2,-2.822 0.007-1,-0.286 0.006 0,-0.761 0.002 1,-1.063-0.001 2,2.462 0.008 2,-2.749-0.008-1,-5.538-0.017 1,-1.688-0.006 0,0.006-0.003 2,-0.877-0.007 4,-1.936-0.007 1,-0.735-0.004-7,2.083-0.002-2,-0.633-0.005 0,-1.748-0.002 3,0.292-0.002-2,1.275-0.001-2,1.862 0.000 1,1.375 0.000-1,0.962 0.000-1,2.263 0.000-1,0.297 0.000 0,0.009-0.331 0,-0.177-0.519 2,-3.790-0.002 0,-0.825-0.083 1,0.256-0.135 0,-1.187 0.051 1,-2.828 0.123-1,-0.371-0.208 1,1.673-0.508 5,-0.217-0.033-2,-0.147-0.163-3,-0.091-0.241-1,-0.935 0.196 0,0.068 0.065 0,1.052-0.327-1,0.088-0.212 1,1.056-0.264 0,0.023 0.187 0,-1.969 0.271 0,0.009-0.450-1,1.897-1.177 1,-1.086 0.095 0,-1.317 0.360 0,-1.353 0.496 0,2.180-1.214 0,-2.388 1.275 1,2.158 2.797 5,-0.047 0.144-1,-1.316-1.535-6,0.326-1.630 0,2.266 0.120 1,-0.378 1.756 1,3.365 0.150-4,-3.858-0.077 1,-0.409-0.057 1,0.051-0.042 0,0.664-0.078-1,-0.415 0.119 1,-0.188 0.074-1,-1.337 0.206 3,2.406-0.237 2,-2.880 0.442-2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5:55:33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12299.641 3842.280 767,'-6.175'0.000'0,"-3.925"1.182"-4,4.301 0.480 3,-0.459 0.692-1,0.818 0.457 0,-0.398 0.699 0,0.098 0.854 2,-0.733 1.293 0,-2.621 3.394-1,-0.635 1.558 0,-1.354 2.124-3,-0.001 0.309-1,1.824-1.366 2,1.204-0.349 1,2.343-2.675 1,0.648-0.433 2,0.560-0.428-1,-1.130 1.561 3,0.118-0.274 0,0.482-0.513-1,0.679-0.627 3,-0.569-0.066-5,-0.003-0.290-3,0.067-0.231 5,0.425-0.649 0,0.491-0.669-2,0.494-0.628-2,-2.104 3.437 2,1.040-3.024 0,-0.774-0.751 4,1.716 2.315 2,0.850-1.236-6,-0.559 1.041-2,-0.749-0.078 1,-0.008 0.063 1,0.446-0.490-1,2.719-0.630 2,9.059-2.216 4,1.736-3.696-8,-3.701-0.098 2,0.977-0.014-1,1.036-0.012-1,2.426-0.009 1,1.434-0.007 1,3.603-0.006-1,1.607-0.003-1,0.201 0.625 1,2.092 0.980 4,-2.948 0.219-7,0.943 0.510 0,1.760 0.491 2,-0.388 0.049 1,-0.837-0.125 0,-1.412-0.237 0,-1.729-0.302 2,-1.853-0.330-1,-2.178-0.234 2,-1.919-0.105-1,-1.812-0.034 1,2.525 1.380 17,-3.059-0.158-6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5:55:34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12273.641 3912.280 767,'-7.848'0.000'0,"0.487"4.089"-5,2.351 3.199 5,1.342-0.486-2,-0.340 1.122 2,0.563-0.685-3,-0.176 0.318 1,0.097 0.032 0,0.276-0.162 1,-0.518 0.474 1,-0.448-0.475 0,0.023-0.225-2,0.323-0.048 5,0.493-0.214-3,0.181 0.478 0,0.133 0.590 0,0.104 1.181 0,-0.095 1.487-2,-0.858 4.483 0,-0.117 1.483 5,0.273-1.041-8,-0.115 0.111 0,0.290-1.676 4,-0.121-0.132-1,-0.129-0.650 1,-0.128-0.962 2,0.150-0.638 0,0.328-0.857-1,0.600-2.025 1,0.162-0.860 1,0.117-0.843 2,-0.327 1.265-1,0.422-0.640-4,-0.208-0.645 4,-0.597-0.600 0,0.219-0.804-2,0.108 0.093-2,0.252-0.041 1,0.332-0.129 0,0.188 0.433 0,0.453-0.229 0,0.332 0.286 0,-0.880 4.623 2,-0.466-3.321-1,-0.248-1.992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5:55:43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12936.641 4645.280 767,'0.000'6.354'0,"0.000"3.143"-5,0.000-0.868 4,0.000-0.289-1,0.000 2.494-1,0.000-3.854 3,0.000 4.501 0,0.000-5.250-1,0.000-0.207 0,0.000 6.080 3,0.000-4.395-1,0.000 1.726-2,0.000 4.558-1,0.000 1.799-1,-0.401 2.441-1,-0.607 1.811 0,-0.437-4.765 2,-0.580 0.471 2,-0.459 0.284 1,-0.814 2.348-6,-0.383 0.179 7,-0.308-0.210-4,-0.238-0.461-3,0.117-2.677 1,-0.480-0.807 6,-0.315-1.042-1,-0.181-1.159 0,-1.431 1.857 1,0.047-1.469 0,0.507-1.241 1,0.763-1.005 4,0.134 0.137-5,0.445-0.675-3,0.324-0.524 4,0.223-0.387-2,0.269-1.262-1,-0.360 0.292 1,-0.146-0.486-1,-0.843 0.543 1,-0.766 0.701 0,-0.675 0.781-5,-0.578 0.801 2,-3.196 3.991-1,-1.423 1.149 0,-0.705 0.890-1,-0.194 0.657 1,2.256-2.508 1,-0.133 0.985 0,-1.587 2.940 1,-0.229 0.631 1,-0.460 0.844 7,-0.052 0.937-14,1.604-2.098 2,0.246-0.039 4,0.287-0.215 2,-0.537 0.015 2,-0.675-0.247-9,-5.088 6.432 3,0.400-0.875 3,6.126-9.243 13,-0.201-0.505-18,-4.779 5.786 0,0.365-0.016 6,4.899-6.167 0,0.328-0.178 1,-5.738 7.313-1,-0.206-0.913-2,2.973-3.609 2,0.590-0.433 3,-1.295 1.814-5,0.386-0.265 1,3.423-3.995 7,1.017-0.603-10,-0.433 0.827 9,0.223-0.792-10,-0.776 0.776 0,0.234-0.454 12,0.598-1.284-8,-0.214 0.356 0,-0.911 0.529 1,-0.792 0.136 2,-0.664 0.608-3,-0.538 0.892-5,-2.521 2.275 7,-1.304 0.206-9,-0.955 0.477 5,-0.660 0.614-1,-0.755 0.362 2,-0.761 0.175-1,-0.670 0.999 0,-0.564 0.790 1,3.733-4.043 0,-0.483-0.123 0,-4.820 4.282 9,-0.052 0.252-16,4.706-4.582 4,0.370-0.674 5,0.379-0.795-1,-3.086 2.621-1,-0.820 0.292 0,-0.388-0.069 3,-0.070-0.310 16,-2.127 1.965-26,0.514 0.222 0,-0.601 1.005 4,-0.607 0.770 6,-2.688 2.385-2,0.183-0.361 11,1.808-2.100-20,-0.488-0.257 1,2.391-2.398 9,-0.036-0.269 6,-4.536 3.290-5,1.156-1.180-11,2.871-2.618 9,0.073-0.506 1,-1.751 0.952 2,0.955-0.899-1,4.039-2.642-2,-0.050 0.228 1,0.095 0.054 1,0.188-0.067 2,-0.298 0.124 2,-0.072 0.245-13,-2.383 1.431 4,-0.074-0.703 4,-1.458 1.142 5,1.411-0.254-14,4.363-3.050 8,0.237-0.290 1,2.308-1.861 1,0.356-0.411-1,-1.701 0.888 11,0.067-0.507-17,2.117-1.670 1,0.326-0.336 6,0.350-0.275-1,-2.407 0.857-1,-0.772-0.283 0,-2.571 1.085-1,-0.282 0.166 11,0.937-0.889-13,-0.595 0.314-3,-0.817 0.129 4,-0.921-0.003 1,-2.522 1.017 6,0.691-0.320-12,2.464-1.151 4,0.291 0.185 2,2.761-1.122 1,0.572-0.018 2,0.008-0.042 11,-0.020-0.056-18,-2.172 1.075-1,0.069-0.100 9,-0.632 0.112 5,-1.069 0.250-14,-1.061 0.326 3,-0.993 0.360 3,-5.964 2.990-4,0.122 0.233 1,-0.531 1.232 1,0.726 0.122 0,8.128-4.130 2,-0.015 0.375 1,-1.854 1.888 8,1.291 0.230-16,-3.046 2.895 5,1.555-0.829 2,5.008-3.164 1,0.622-0.428 3,-1.731 1.066-2,-0.165-0.241 4,1.860-1.707-2,-0.046-0.410-8,-1.531 0.493 3,0.722-0.918 0,0.907-0.960 1,-1.053-0.045 1,-0.315-0.120-1,3.327-1.999 1,-0.558 0.010 6,-3.963 1.981-6,0.729-0.032-7,2.043-1.007 4,-0.201-0.008 2,1.766-0.698-1,0.229 0.092 3,0.452-0.026-1,-3.649 2.326-2,-0.332 0.423 6,2.958-2.063-6,-0.793 0.045-5,-6.895 2.937 6,0.351-0.818 4,1.705-1.224-3,-0.304 0.098-7,1.665-0.445 5,-0.188 0.310 11,2.238-0.515-13,0.053 0.787-2,-2.412 1.885 11,0.268 0.289-12,-2.135 1.978 1,0.021 0.678 5,0.331 0.315 6,0.504 0.060-12,0.578-0.107 4,0.584-0.208 1,-2.081 0.757 2,1.088-1.046 1,6.177-4.298-1,0.223-0.106 0,0.036-0.146 10,-0.099-0.166-17,-1.839 0.750 5,0.146-0.662 2,-3.161 1.387-1,0.822-0.707 0,5.354-3.351 0,0.439-0.481 1,-1.479 0.505 0,-0.124-0.134 0,0.263 0.030 9,0.508 0.141-14,-0.745 0.384 2,0.874-0.815 1,2.470-1.014 1,0.595-0.248 1,0.502-0.325 1,-2.281 0.775 4,-0.887 0.221-4,-1.192 0.647-7,-1.302 0.873 10,-0.287 0.277-10,-1.851 0.738 1,-3.495 1.271 1,-0.715-0.201 2,4.070-1.873 2,-0.412 0.293-7,-2.336 1.065 0,0.407-0.249 6,2.788-1.362 0,0.599-0.432 0,-2.912 1.117 0,1.634-0.712 1,0.669-0.067 2,2.636-0.766 0,4.910-2.189-1,0.890-0.252 1,-0.556 0.055 2,0.166-0.587 3,-0.836-0.054-6,0.246-0.281-4,1.720-0.751 2,-0.623 0.039 0,-2.062 0.681 0,-0.256 0.296 0,-0.014 0.323-2,0.646-0.182 1,-1.215 0.522-1,-1.139 0.566 1,-1.030 0.572 1,-4.549 1.938 2,-0.295 0.145-7,1.789-0.360 0,-0.090 0.613 3,-3.112 2.063 0,1.438-0.286 2,0.974-1.029 0,1.408-1.387 0,5.238-2.532 1,0.662-0.414 2,0.773-0.306 7,0.815-0.216-12,0.783-0.329 1,0.724-0.395 3,-0.813 0.091 0,0.914-0.650 0,0.488 0.397 1,0.182 0.377 0,-0.360 0.004 1,-0.681-0.235-5,1.168-0.693-1,-0.368-0.034 0,-0.368 0.010 1,-0.325 0.301 1,-0.281 0.493-1,-3.298 1.421-1,-1.016 0.420 1,-1.676 0.735 0,0.183 0.002 3,3.568-1.592-4,-0.444-0.018-1,-4.383 1.532 1,0.232-0.084 3,-0.119-0.138-2,0.479-0.158 1,0.800-0.201 0,0.921-0.210 5,3.656-1.170-6,-0.044 0.349-1,-2.956 1.600 3,0.927-0.425 0,3.787-1.563-1,0.913-0.073 0,-0.949 0.899-1,1.071-0.639 3,-2.465 1.806 6,1.766-0.517-6,-1.479 1.025-1,1.081-0.292-2,2.370-1.009 1,-1.347 0.898 2,-1.634 0.678-3,-0.287 0.660 0,3.579-2.472-1,-1.540 1.607 1,0.214 0.217 0,0.292-0.034 0,0.314-0.184 0,-0.548 0.101 3,-0.217 0.262-2,0.346-1.195 1,-0.704-0.057 1,-0.364-0.083-4,-0.115-0.096 1,0.831-0.452 2,0.146 0.262-3,-1.201 1.813 0,0.355 0.551 2,0.985-0.632 0,0.286-0.094 0,0.278-0.184 0,0.256-0.233-1,-0.300 0.365 1,0.206-0.345 2,0.894-1.465-2,-0.306-0.202 1,-2.025 1.802 0,-0.012 0.325-1,1.914-1.577 0,0.185-0.081 0,0.194-0.289-1,-0.785 1.257 1,1.090-1.085-1,-1.396 2.270 3,0.092 0.454 0,0.514-0.040-3,0.722-0.335 0,-1.227 3.377 0,0.713 0.247 3,1.878-4.808-2,0.021-0.140 0,0.164-0.173-1,-1.814 4.828 4,-0.755-1.320-4,-2.039-0.623 1,0.073-2.078-1,-0.924-0.338 3,1.213-0.485-2,1.723-1.407 1,-0.477-0.846 0,1.010 1.370 2,3.847 2.085-2,0.268 0.200-3,0.165-0.974 1,-1.141 0.717 0,-2.548 0.535 5,1.759 0.515-5,1.286-1.672 0,0.349 1.179 1,0.416-1.234-1,0.109 0.382 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5:55:44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8155.641 8378.280 767,'0.000'6.951'0,"0.000"-0.031"0,1.182 2.495-4,0.948-0.768 3,0.063-0.650-2,0.513 1.827 0,-0.327-1.321 1,0.281 0.807 1,2.000 5.493-2,0.833 0.829-1,0.706 1.570 0,-0.459-0.771 3,-1.770-4.866-1,-0.121-0.606 1,0.143 0.438 0,-0.467-1.042 3,-0.257-0.333 3,-0.656-1.541-1,-0.612-1.463-6,0.553 2.699 7,0.784-2.318 1,-0.327 0.043-3,-1.499 0.794-4,-0.499 0.272 1,-0.064-0.575-2,4.663-5.619 5,0.327-3.262-1,-0.618-5.782-1,-0.669 0.839-3,-0.027-0.368 1,3.079-2.094-2,-2.472 3.231 3,2.438-2.156-1,0.600-0.444-1,-3.378 3.117 2,0.849-0.515 1,0.104 0.375-1,-0.610 0.415-1,-0.062-0.319-1,0.769-0.734 2,0.313-0.038 2,0.310-0.088-2,-0.774 0.765 0,-0.983 0.886-1,1.805-1.308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5:55:49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8853.641 8195.280 767,'0.000'6.284'0,"0.000"2.965"-4,0.000-0.764 3,0.000 2.541-2,0.000-3.719 1,-0.269 0.338 1,-0.434 1.280 1,-0.683 2.066-2,-0.580 0.541-1,-0.471 0.945 1,0.052-0.837 0,-0.209-2.105 1,-1.084 0.483 1,-0.753-0.271 1,-0.483-0.766 1,-0.918-0.007-3,-0.141-1.010-1,0.350-0.901 1,0.638-0.766 2,0.039-0.524 3,0.364-1.212-3,-1.041 0.831 3,1.548-0.866-2,0.462 2.282 2,3.715-0.202-4,6.083-4.997 1,5.810-1.864-2,-2.618 0.190 0,-0.201 0.022-1,1.534 0.008-1,1.274 0.008 0,5.932 0.003-2,1.597 0.009 5,-3.827 0.007-4,-0.886 0.003-1,0.139 0.002 10,-2.236 0.003-8,-2.318 0.001 0,-2.194 0.001 0,-1.947 0.000 8,1.638 0.002 2,-2.708 3.399 1,-5.771 3.164 2,1.563 1.423-12,1.243 1.581 0,-0.013 2.505 0,-1.281-5.104 1,0.249 4.488-1,-0.650-4.030 1,-0.134 0.235 0,-0.398-1.103 0,-2.131 5.093 4,-0.885-6.446-4,-1.921 0.109 4,-1.273-0.361-4,-2.972 0.324-1,-2.513 0.149 1,-2.659 0.027 0,-1.896-0.053 0,2.208-1.170-3,-0.695-0.073-1,-4.665 0.982 6,0.181-0.084-6,4.192-1.285 3,0.742-0.373 4,-3.492 1.273-7,2.316 0.384 9,3.078-0.642-5,1.356-0.441 7,1.350-0.575-5,1.247-0.619 2,0.961-0.523-1,1.286-0.596 1,-3.036 0.244 1,1.797-1.678-1,6.240-6.150 0,1.755-1.986-1,-0.510 0.591-3,-0.029-5.057-2,-0.017 5.760 2,-0.011-4.278-1,0.000 3.972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5:55:50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8844.641 8212.280 767,'6.221'0.000'0,"3.354"-2.658"-4,0.907 0.988 2,-1.943 0.829-1,1.956 0.104 0,1.309 0.095 1,0.025 0.123 0,-0.571 0.115 2,0.865 0.088-3,-0.191 0.099 0,-2.626 0.094 0,-0.209 0.042 6,1.998 0.032 4,-0.368 0.037-11,0.233 0.029 4,-1.083 0.017 1,-1.483-0.015-1,-1.695-0.033 1,2.016-0.136 1,-5.866-5.217 3,2.401 2.155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6:08:01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1552.641 7793.707 767,'-3.313'8.567'0,"-1.902"-1.071"0,-1.510 0.384-9,-0.823-0.693 6,-0.430-0.364 2,-1.321 0.499 1,3.592-2.830 3,0.102 0.024-3,-1.387 1.305-1,-1.823 1.518 1,3.761-3.296 0,-2.864 2.702 0,-0.682 0.517-2,0.657-0.298 0,0.088 0.356 1,0.217 0.327 1,-1.875 1.496-3,-0.982 0.785 2,0.279-0.579 1,-0.637 0.182 4,1.134-0.921-8,0.344 0.016 1,1.541-1.215 1,0.599-0.391 2,0.642-0.468-1,-2.223 2.401 3,-0.267 0.328 0,0.735-0.738 1,-0.069 0.064-4,-1.348 1.347 1,0.163-0.192-1,2.935-2.783 1,0.351-0.015 0,-1.735 2.373 3,0.699-0.575-5,2.174-2.586 2,-0.036-0.030 1,0.079-0.169 0,0.157-0.262 0,0.205-0.313 0,-0.965 0.911-2,0.897-1.187 1,-2.000 1.481 1,2.440-11.398 5,4.930-1.915-3,-0.487-2.565-3,-0.042-1.900-1,-0.005 5.108 1,-0.009-3.573-3,-0.003 2.013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6:08:02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1587.641 7854.707 767,'-6.283'6.253'0,"-0.878"2.023"-6,2.731-3.547 5,-0.173-0.069-3,-0.095-0.056 3,-3.020 2.085 1,1.841-2.394 1,-0.700 0.036-1,0.419-0.136 0,-0.063 0.487-1,0.684-0.072 0,-0.011 0.510 0,-0.014 0.530 0,-0.156 0.394 1,-0.250 0.278-1,-0.305 0.184 0,-2.605 2.463-1,0.237-0.429 1,0.512-0.619 0,0.633-0.679 0,1.105-1.021 2,1.184-1.031 2,-1.793 2.321-1,2.844-1.402 1,-0.097-0.663 4,-1.564 0.068-6,-0.271-0.209-3,-3.062 0.422 1,3.619-2.555-1,-0.864 0.714 1,-0.020-0.056 0,0.775 0.164 1,0.188 0.400-1,-0.937 0.989 3,0.334-0.472-2,-2.277 1.736-1,0.583-0.362 1,0.664-0.229 1,0.520-0.125 0,-2.652 0.566-2,-0.405-1.420 1,2.327-1.258 0,1.334 0.540 1,4.048 1.775-1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6:08:07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1429.641 7767.707 767,'-6.690'3.949'-3,"0.403"1.824"1,1.624-1.633 0,-0.695 0.895 0,0.339 0.243 0,-2.838 1.761 0,-0.484-0.899 2,0.964-0.368 4,1.200-1.279-6,0.195 0.376 4,0.834-0.443 0,0.890 0.007 0,-0.217-0.261-3,-2.936 2.930 2,-1.628 0.759-2,4.020-3.487-1,0.093-0.241 0,-0.490 0.153 0,-0.612 0.584 0,0.438 0.005 2,-2.741 2.912 0,2.876-2.744 0,0.187-0.645 2,-1.852 1.666-1,1.976-0.963-1,-1.080 0.900 3,1.134-0.327-1,-3.487 2.658-4,3.272-3.472 0,-0.691 0.558-1,0.454-0.418 5,-0.016 0.037-3,0.125-0.069-1,0.133-0.072 1,0.133-0.069 0,-0.764 1.068 0,0.775-0.229 1,0.143-0.114 1,0.443-0.906 0,-0.969 3.549 3,2.005-1.768-2,-0.441 0.149-2,0.513-1.259 0,-0.203-0.092-2,-0.694 1.005 1,0.462-0.249 0,-1.533 1.551 2,0.010-1.902-1,0.145-1.672 3,0.277 0.115-2,-0.030 2.632 1,1.333-1.435-2,-1.750-0.204 2,1.032 1.754-3,-2.390 0.648-1,2.015-3.451 0,-4.880 2.789 2,4.064-2.832-2,0.418 0.086 1,-2.586 1.867 2,1.005-0.715-2,1.346-0.243 3,0.902-0.826 0,-1.737 0.215-1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38:33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7963.641 7444.707 767,'6.389'0.000'0,"0.752"-0.377"-4,-0.914-0.251 2,3.325-0.535-1,2.434-0.508 1,3.770-1.112-2,1.688-1.014-1,-1.668 0.063 2,0.392-0.264-1,0.187-0.127 1,-0.297-0.025 1,-0.613 0.046 0,-0.797 0.093 1,2.691-0.568 0,-0.003 0.037 0,1.346-0.021 6,-0.740 0.668 3,-4.117 0.849-9,-0.020 0.185-3,0.181 0.285 4,1.842 0.002 5,0.435 0.105-3,0.186 0.036-6,2.802-0.585-1,-0.639-0.224 11,-1.688 0.154-11,-2.170 0.368 1,-3.180 0.631 6,-1.697 0.399 0,-0.405 0.291 3,-0.883 0.402 3,-0.941 0.332-4,-0.895 0.259-4,-0.679-0.812 1,0.783-0.525 0,1.434-0.252 1,1.786-0.051-2,3.157-0.120-5,1.619 0.229 2,3.330 0.512-1,1.411 0.909 1,-5.408 0.455 1,-0.306 0.227 0,-0.464 0.154 0,0.729 0.159 1,-1.218 0.052 0,0.132 0.063 1,-1.134-0.041 1,-2.646-0.125 0,-1.093-0.059 8,-1.058-0.061-7,0.514-0.012-1,-1.129-0.084 1,4.419 1.408 4,-2.524 0.157-3,1.700 0.611-5,0.011 0.005-1,-1.297-0.250 1,0.400 0.175 0,2.544 0.310 0,1.282-0.144 3,0.328-0.246-3,-0.338-0.300-2,-1.250-0.367 8,-1.014-0.290-7,-1.128-0.271 1,-0.771-0.222-1,-1.034-0.224 4,0.400-0.150 4,-1.144-0.204-1,3.576-0.142 2,-1.906-0.167-4,3.748-0.074-1,-6.212 0.093-3,0.420 0.004 1,3.691-0.015 0,0.981 0.016-1,-0.134 0.020 1,0.411 0.012 0,1.203 0.009-1,-0.368 0.011 2,-2.900 0.009 1,-0.729 0.004-3,0.022 0.003 1,0.527 0.003 2,1.751 0.002 3,0.584 0.001-5,1.739-0.400-1,0.295-0.607 1,-3.494 0.127 0,0.106-0.063 0,-0.203-0.000 0,-0.413 0.044 1,0.535-0.019 1,-0.813 0.118 2,0.599 0.068-5,-0.707 0.154 2,0.475 0.141 3,-0.130 0.123 1,-2.321 0.127-5,-0.474 0.055 1,-0.523 0.045 0,0.884 0.035 0,-0.671 0.040-2,3.984 0.048 5,-1.657 0.034 0,-2.026 0.000-2,0.871 0.007 0,1.053-0.039 1,1.092-0.031-3,-2.367-0.008 0,1.330-0.001 1,0.040-0.001-2,0.871-0.001-1,1.428-0.000 1,-0.285 0.000 0,0.198 0.730 0,-1.035 0.396 1,-1.376 0.154 0,-1.476-0.007 3,3.187 0.894 2,-4.272-0.706-5,0.668 1.739 5,1.057 0.586 3,3.048 0.628-10,-4.241-1.722 1,0.562-0.286 0,1.175-0.155 1,-0.101-0.038 0,0.816 0.447 0,1.605 0.577 3,-0.067-0.028-5,0.678 0.097-1,-0.838-0.409 3,-0.999-0.420 0,-1.477-0.509 0,-1.471-0.474 3,2.742 0.317 2,-1.878-1.002 0,-0.860-2.016 1,2.615-1.881-3,0.938-0.923-3,-4.209 1.766 0,-0.076-0.161-1,-0.216-0.284 1,3.627-2.432 1,-3.961 1.789 0,4.753-2.703 2,-0.999-0.157-2,-2.223-0.131-1,0.787 1.458 1,0.236 1.458 1,-1.333-0.024-2,-0.010 0.153 2,0.567-0.004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6-17T10:15:47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11043.641 3946.707 767,'6.167'0.269'0,"-0.247"1.468"-4,3.596 1.499 1,-3.086-1.392 2,-0.418 0.063-1,0.070 0.458 0,2.775 1.101 1,1.485 0.081-2,-0.019-0.094 1,1.144 0.475 2,-0.611-0.229-1,0.838 0.207-1,8.745 2.666-2,0.984 0.078 1,-5.289-1.677 1,0.883 0.287 0,0.651 0.569 0,0.456 0.743 1,2.608 1.338-1,0.010 0.116 0,4.731 2.388 1,-0.236 0.641-1,-0.832-0.241 2,-1.118-0.752 1,-7.664-3.175-2,-1.530-0.349 0,-1.612-0.273 2,0.105 0.547 1,-2.311-0.924 0,-2.102-1.004 2,-1.820-0.988 0,2.758 1.660 9,-0.625-0.819-9,3.096 1.141-1,-2.961-1.573-4,3.111 0.920-1,1.992 0.848-1,-0.307-0.575 0,0.571-0.420 3,1.353 0.131-2,-0.638-0.290-2,-2.040-0.251 2,-2.043 0.021 3,-2.149 0.095 0,-2.129-0.480 0,-1.603-0.537 3,1.046 1.856-2,-1.885-0.538 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0:23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3357.641 6974.280 767,'0.000'-6.302'0,"0.000"0.150"0,2.777 0.685-6,5.520-3.063 6,0.519 0.245-3,1.179-1.197-1,0.019-0.399 0,0.563-0.816 1,0.870-1.023-1,3.115-2.880 1,2.209-1.691 3,0.920 0.254-3,1.514-0.599 0,-3.302 2.453-1,0.459-0.991 1,3.064-2.660 10,0.574-0.228-16,2.186-2.156 15,-0.700 0.105-15,1.652-1.296 13,-0.401 1.182-13,-1.733 1.672 9,0.287-0.323 2,-1.938 1.534 0,0.287-0.517 13,2.890-2.721-24,0.708-0.575 0,-1.524 1.529 8,1.065-0.777 1,-1.795 1.997-2,0.776-0.142 0,0.768-0.043 0,7.994-4.947 0,1.841 0.584-1,1.372 0.445-2,0.971 0.322 1,-2.443 2.935 17,0.828 0.856-23,9.162-3.945 7,0.445 0.518 18,2.701 0.342-23,0.705 0.918 15,-8.016 3.816-19,0.333 0.007 27,10.084-4.939-30,1.244-1.522 28,-3.368 1.438-27,1.521-0.447 3,-4.601 2.685 7,2.042-0.401 0,2.105-0.464 2,13.760-4.270 0,5.076-0.529 13,-12.386 5.600-28,-0.003 0.915 1,-0.626 1.124 42,24.501-6.224-49,5.915-0.382 5,-21.313 7.055 20,0.477 0.588-3,-0.282 0.647-4,1.768-0.315 0,0.693-0.137-1,-0.105-0.004 38,2.214-0.883-52,2.112-1.043 54,30.038-8.983-63,1.005-1.227 25,-18.221 4.492 11,-4.301 0.545-30,-4.873 0.753 13,11.785-3.695 5,-2.455 1.003 9,-22.861 7.914 3,-1.332 1.391 59,-1.908 1.605-82,-1.106 1.612 0,-0.482 1.541 48,12.667-0.917-50,-2.575 1.482 0,-3.413 1.101 19,0.745 0.457 7,2.025 0.010 12,-3.977 0.425-37,3.247-0.855 54,10.235-2.693-58,1.794-1.756 1,11.120-2.672 13,1.063-0.434 0,-1.316-0.293 3,-2.636-0.183 35,-18.329 4.000-50,-1.464 0.288 1,-1.969 0.291 20,-6.617 1.380 3,-1.729 0.410 22,-1.548 0.414-26,1.166 0.405-17,1.394 0.379 3,0.219 0.462 19,-0.629 0.498-1,-1.203 0.500 27,20.074-3.343-43,-1.254-0.567-7,-13.599 0.804 17,-3.664-1.106 13,-4.039-1.046 4,6.971-6.036-33,-3.251-2.695 42,-4.062-1.977-40,-4.190-1.366 47,-10.129 3.383-44,-1.795-0.868 1,1.393-3.479 17,-2.496 0.130 5,-4.975 3.028 1,-1.255 0.342-22,-4.180 3.334 25,-1.238 0.919-23,-1.187 1.006 4,8.737-6.547 7,0.522 0.437 0,-1.967 2.256 0,1.013-0.299 12,-3.552 2.937-24,0.073-0.079 1,-0.029-0.104 7,1.273-1.184-1,-0.052-0.101 1,-3.177 2.408-1,-0.323 0.103 0,-0.331 0.103 13,7.069-4.642-9,-0.209 0.667-10,-6.291 5.064 7,-0.463 0.562-1,-0.419 0.489 22,-2.624 2.386-27,0.179 0.307 1,4.059-2.738 4,-1.363 0.553 2,-1.846 0.595-1,3.559-3.193 17,-2.100 0.964-24,-0.438-0.648 10,-0.999-0.762 17,-2.872 1.724-26,-0.981 0.306 16,1.333-1.859-16,0.152-0.396 2,-5.244 5.472 8,-0.435 0.445-2,-0.459 0.501-2,1.696-1.680 0,0.064 0.021 0,-0.389 0.479 3,4.291-4.278 3,1.271-1.143-2,-1.480 1.306-10,-0.169-0.218 4,1.212-2.325 1,-0.762-0.478 1,-2.977 3.768 2,-0.192-0.033 0,3.671-5.012-1,-0.146-0.702 7,-0.117-0.762-10,-0.090-0.730 8,-5.256 6.580-12,-0.495 0.266 2,-0.504 0.458 4,2.402-4.422 0,-0.338 0.154 12,-3.190 4.460-13,-0.574 0.541-3,-0.598 0.738 17,1.098-1.893-17,0.414-0.495 3,2.983-4.029 5,0.333 0.745-7,-2.762 3.985 4,-0.156 0.111-1,-0.383 0.519 1,1.013-1.055 1,0.760-0.551 8,0.552-0.338-15,0.378-0.173 16,0.268-0.291-16,0.178-0.352-1,3.166-4.476 3,-0.280 0.433 4,1.429-2.389-1,-3.092 4.233 1,-2.725 3.894 0,0.250-0.490 3,3.438-5.641 1,-0.013-0.896-12,2.078-2.521 15,0.607 0.816-16,-5.332 7.691 7,-0.386 0.700 1,-0.457 0.791 0,5.609-7.698 2,0.928-0.930 12,-1.369 2.185-21,0.220 0.052 18,-1.686 1.927-17,0.146-0.312-1,-1.947 2.619 7,-0.224 0.366 2,-0.275 0.475 13,5.500-6.985-23,0.383 0.654 3,-5.569 7.297 6,-0.191 0.389 0,4.198-3.532 12,0.406 1.026-19,-1.976 2.343 6,-0.295-0.024 4,3.831-3.834 4,0.295 0.361-14,-1.812 2.375 7,-3.420 3.458 1,6.251-6.537-2,-0.013 0.172 8,-2.241 1.667-9,-0.313-0.642-2,0.326-1.168 6,0.710-1.418-8,-3.590 4.018 6,0.545-0.538 0,5.531-5.627-3,0.483-0.292 0,0.209-0.537 1,0.017-0.065 2,-2.097 2.780 7,0.471 0.196-16,4.894-5.520 17,-0.715 1.107-17,-2.037 2.133 9,0.401 0.047 6,-4.945 5.610-4,-0.175 0.726-4,-0.214 0.576 11,-0.231 0.443-16,6.521-5.280-1,-0.904 2.081 13,-4.643 4.866-3,-0.966 1.600-1,-0.885 1.435 0,1.532-0.829 2,0.354-0.201-1,-3.626 2.784-1,0.055-0.103 17,4.483-3.708-25,0.447-1.021-1,-6.224 4.630 16,0.120-0.209-13,8.878-7.591 0,-0.259-0.386 2,-2.422 1.426 2,-0.774 0.154 3,-2.304 2.433-4,-0.485 0.819 1,1.240-0.831 12,-0.814 0.722-17,-2.246 1.987 15,-0.229 0.330-14,1.376-0.530 5,-0.440 1.198 1,-1.806 1.489 0,-0.447 0.315-1,2.567-1.436 2,-0.642 1.130 4,-1.980 1.662-4,-0.410 0.477-6,1.790-0.523 5,0.861 0.175 1,-3.883 2.220-1,0.433-0.413-1,2.234-1.329-2,0.558-0.335 1,0.496-0.492 6,0.425-0.570-10,0.351-0.618 2,0.280-0.613 1,1.732-1.335 1,-0.630 0.395-1,-0.881 0.702 2,-1.367 1.088-1,0.070 0.075 0,-3.631 2.427 1,-0.036 0.277 0,6.634-4.122 14,-1.177-0.153-20,-3.661 2.343 3,-3.262 2.093 4,2.224-1.412 0,-0.640 0.484-1,-0.796 0.608 10,2.083-0.991-14,0.465-0.251 0,-2.680 1.387 6,0.206-0.534 8,3.253-2.587-15,0.063-0.280 0,0.222-0.023 3,0.308 0.143 2,1.165-0.405-1,-0.969 0.960 0,-1.125 1.158 1,0.408-0.148 0,-1.414 0.544 4,0.023-0.004 5,-1.880 1.185-13,-0.546 0.378 0,-0.651 0.449 2,2.429-1.251 6,0.194 0.156-8,1.854-0.718 6,-0.262-0.010-1,-4.263 2.338-1,-0.110 0.065 0,-0.020 0.037 5,0.109-0.103-8,0.194-0.197 1,2.768-1.620 1,-0.271 0.167 1,-0.187 0.035 0,-0.121-0.053 1,-3.093 1.557-1,-0.687 0.035 1,-0.777 0.022-1,2.449-2.063 0,-0.967 0.405 0,-2.492 1.993 2,-0.646 0.749 3,-0.853 1.040-1,-0.227 0.411-6,-0.300 0.326 2,2.220-0.839 4,0.978 0.239-3,-0.580 0.440-2,-0.022-0.027 3,1.031-0.354-5,-0.762 0.454 1,-0.901 0.543 0,-1.318 0.482 2,2.533-1.306 2,-2.682-0.746 3,-0.856 0.365 1,1.730 1.158-6,4.920-0.523-3,-4.707 0.402 1,-0.659-0.001 1,-0.113-0.022 0,4.085-2.198-3,0.059-0.684 4,-1.684 0.585 3,-3.179 1.873-3,0.324 0.850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0:25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12028.641 1469.280 767,'6.470'-4.777'-3,"0.113"1.159"1,1.423-0.189 0,0.395-0.561 0,-2.921 1.686 2,0.853-0.309-1,0.736-0.269 0,1.504-0.347-1,0.455 0.275 0,-1.494 0.088 1,0.416-0.259 1,0.471-0.019-1,1.039 0.027 1,1.393 0.058 1,1.581 0.078-3,3.272-0.195-2,2.274 0.089 0,2.174 0.087 1,3.297 0.026-1,0.960 0.405-1,0.375 0.458 1,3.104-0.308-1,0.420 0.123 1,-1.484 0.275 4,-2.595 0.353-1,-4.974 0.510 17,-2.635 0.298-21,-0.923 0.111 0,-3.661 0.242 4,-3.259 0.170 14,-2.741 0.111-4,-0.027-0.440-4,-9.148-4.205 4,9.371 4.080-2,0.420 0.513-7,5.002-1.517-3,-3.846 0.967 1,-1.030 0.380 1,1.076 0.075-1,5.254-0.113 0,1.785 0.179 2,-2.669 0.250-2,0.308 0.096-1,0.163 0.085 0,2.125 0.057 1,-0.024 0.076 0,-0.187 0.058 1,-1.863 0.046 0,-2.132 0.030 2,-2.118 0.017 0,-1.934 0.008 0,1.901 0.039 2,-1.728 0.022 3,-0.079-1.865 6,1.062-1.354-13,-1.192 1.263-1,-0.483 0.551 1,0.811 0.326 1,0.668-2.892 1,-0.794-0.120-1,3.060 0.054-2,-3.969 2.247 1,4.125-0.526 0,-3.409 1.313 1,-8.436 6.662 5,-3.606-0.582-3,-1.565 2.087-3,1.893-0.470-2,-0.813 2.097 0,-0.705 2.565 1,-0.584 2.087-1,-0.831 1.627-1,-0.929 1.213 3,1.729-3.268-1,0.162-0.330-2,0.326-0.554 0,-0.575 1.272 3,0.655-0.819-1,0.676-0.801 1,-1.123 1.482 5,0.217-0.418-1,0.961-1.713-1,0.357-0.544 8,0.314-0.473-13,0.263-0.392 0,0.963-2.376 4,-0.244-0.432 1,-1.373 1.714-2,-0.090 0.289 1,0.040-0.148 0,0.120-0.416-1,0.698-1.088 0,0.117-0.604-1,-0.379 0.744 1,0.192-0.226 1,-1.229 2.359 3,2.349-2.831-2,0.179 0.192-4,0.058-0.061 2,-0.023-0.219 1,-0.059 0.260-2,0.523-0.514 0,-0.843 3.217 2,0.725-2.439 1,-1.800-0.382 1,-1.204 0.654-3,0.177 0.394 0,-0.418-0.628-3,1.296-2.211 4,0.715 0.229 0,2.890 1.603-1,2.135-0.772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0:26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6820.641 6485.280 767,'0.000'7.346'0,"0.000"-0.753"-4,0.000 8.159 0,0.000-3.211 2,-0.589 1.241-1,-0.334 0.479 0,-0.146-0.339 0,-0.015-0.837 0,0.071-0.763 3,0.120-0.659 1,-0.189-0.287-3,-0.373-0.616 7,-0.210-1.257-5,-0.290-0.584 2,-0.259-0.533 0,-0.437 0.972-3,0.211-0.152 1,0.507-0.801 0,0.324 0.046 0,0.264-1.540 1,-0.245-0.031 0,-0.367-0.017-1,-0.974 2.096 0,-0.315 0.234-1,-0.184-0.036 1,0.154-0.724 0,-0.032-0.233 2,-0.001-0.253-4,0.418 0.136-1,0.286 0.209 3,0.340-0.093 1,0.075 0.727 0,0.493-1.036-1,-0.434 3.308 1,1.065-2.730-3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0:30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8408.641 4697.280 767,'5.208'-3.405'0,"3.850"-3.855"0,-3.951 3.560 0,0.915-0.331-9,2.061-0.905 8,0.739-0.009-2,0.480 0.140 3,2.053-1.529-3,-1.100 0.465 0,0.571-0.275 1,5.469-2.528 2,0.200 0.236-1,0.461 0.540-4,-3.038 1.872 1,0.714 0.081 10,-1.389 0.918-10,-1.644 0.958 8,0.057 0.697-4,-1.304 0.967-3,-1.881 0.939 9,0.170 0.476 3,0.477 0.379-10,-0.541 0.709 0,1.097 0.847-1,1.282 0.967 1,0.821 1.022-1,0.454 1.014 0,0.171 0.959 0,4.132 3.052-1,-1.430 0.378 0,-5.288-2.405 2,-1.295-0.231 0,-1.323-0.292 1,-0.203 0.851-1,-1.797-0.562 6,-1.532-0.558 0,0.232 4.835 4,-3.127-0.661-4,-0.968-2.494-3,-0.237 0.152-4,-1.219 0.273 1,-0.990 0.321 0,-1.348-0.459 3,-2.011 0.249-3,-0.860-0.508-1,-1.354 0.282-1,-1.200 0.541 1,-1.024 0.683 0,-1.910 0.883 0,-0.232-0.708 0,0.575-0.954 0,-1.058 0.256 0,-4.723 2.102 2,-1.430 0.136 0,1.975-0.855-2,-1.550 0.617-1,-3.617 1.546 1,-0.948 0.115 9,1.954-1.506-13,-0.263-0.569-1,0.309-0.708 3,0.678-0.759 3,-2.403 0.588 1,1.863-0.757 1,1.976-0.615 1,1.606-0.417 2,2.103-0.587-3,3.274-1.012-1,1.764-0.374 2,2.271-0.833 4,1.485-0.595 0,1.333-0.609-3,-2.166 1.053 3,1.699-1.264-3,11.918-3.584 4,3.354 1.085-6,6.671-0.024-6,-2.934-0.002 2,2.576-0.295-2,2.074-0.461 3,-2.854-0.002-2,0.487-0.074-1,0.313-0.013 1,4.079-0.164 2,-0.408 0.104 1,-1.027 0.134-1,-1.348 0.142 1,-2.615 0.162 1,-1.543 0.109 3,-1.487 0.096 0,-1.621 0.080 0,-1.606 0.065 0,-1.493 0.051-1,2.892 0.036 2,-3.381 0.077 1,1.222 0.048 2,3.112-0.029-6,-3.451-0.042-3,1.358-0.006 1,3.564-0.000-1,-3.791-0.010 1,-0.026-0.002-1,0.965-0.002 1,-1.243-0.002 2,-1.443-0.001-2,2.249-0.002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0:35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15701.641 2760.280 767,'6.906'0.000'0,"1.817"2.688"-5,-0.637 2.143 4,-2.871-0.591 0,3.809 3.322-3,1.598 1.521 3,-1.536-2.136-2,1.091 0.198 0,0.847 0.087 3,4.692 2.185-5,-0.662-1.157 7,-4.108-2.643-5,-1.068-0.923 0,-1.116-0.895 0,-0.073-0.461 0,-1.651-0.987 9,2.717 0.114 3,-2.609-1.986-3,2.172 0.634-3,2.150 0.501 0,-5.025-0.616-5,0.688 0.239 0,2.979 0.483-1,0.316-0.015 0,-2.305-0.427 1,-0.398-0.122 1,-0.506-0.141 0,1.127 0.022 3,-0.630-0.224-1,-0.554-0.203-1,3.766-0.532 2,-1.065-2.152-1,-1.981-2.697 2,-1.673-1.232-1,-0.741 0.247-1,1.164-0.217 0,-1.558 2.353 0,0.666 0.011-2,2.602-1.375-1,1.733-0.173 3,0.583 0.934-3,-4.674 2.363 1,4.092-0.626 1,-2.862 1.291 0,-0.614 1.013 1,-0.526 3.522 1,0.464 2.143 0,2.884 1.877-5,-4.154-3.644 2,0.186 0.040-1,0.088 0.276 1,0.014 0.006 0,0.644 0.270 0,-0.135-0.416 0,-0.168-0.057 0,-0.723-0.135 3,2.699 3.660-1,-1.295 0.061 1,-1.972-3.177 1,1.726 0.293 0,0.027-1.345-2,1.902-1.158-1,3.152-0.734-3,-1.947-0.766 1,1.486-0.163 0,-0.709-0.144-1,-0.080-0.086 1,-0.393-0.066 4,-0.578-0.049-4,-0.701-0.035-1,-0.742-0.023 1,0.283-0.406 5,-1.584-0.581-1,2.018-2.913 4,-1.393-1.547-5,0.518 2.084 3,5.195-0.626-7,-4.275 1.988 1,0.592 0.271 0,-1.459 0.617 1,0.832 0.180-1,1.572 0.099 0,0.016 0.200 0,-0.082 0.175 9,-0.143 0.148-10,-1.492 0.133 0,-0.535 0.077 1,-0.607 0.062 4,2.354 0.063-1,-0.658 0.054-1,-2.145 0.011 2,-0.492 0.010 1,0.451 0.010-1,-0.025-0.004-4,4.883 0.038 5,-2.650 0.997-4,-1.184 2.498 1,-0.395 1.180 2,0.580-0.277-1,3.115 0.770-2,-3.691-2.193 0,0.424 0.312 0,0.459 0.129-1,-1.043-0.630 1,0.514 0.105-1,0.191-0.066 3,-0.047-0.186-1,2.988 0.278 1,0.191-0.485-3,-0.395-0.498-1,-0.738-0.469 5,-1.426-0.495-2,-0.262-0.292 0,0.418-0.215-2,-0.617-0.236 6,-0.689-0.176-4,-0.686-0.125 0,4.924-1.395 3,-5.506 0.094-2,-0.006-0.366 2,-0.027-0.331-4,0.629-1.537-1,0.301-1.262 1,0.309-0.789 0,0.289-0.428 4,0.588-0.165-6,0.734 0.015 0,1.068-0.055 2,-0.375 0.887 0,-1.949 1.398 1,-0.092 0.288-1,0.027 0.410 1,0.105 0.468 3,-0.941 0.682-3,-0.168 0.366 1,1.922 0.111-1,0.518 0.456 0,-1.879 0.462 1,-0.268 0.201 0,-0.389 0.165-2,-0.367 0.131 0,6.371 0.146 0,-6.195 0.127 3,0.113 0.056 0,3.564 0.140-1,-1.041 0.230 0,-2.346 0.502 0,4.273 0.694-2,-3.639-0.478 0,0.574 0.367 0,0.197 0.151 1,-0.074-0.004-1,-0.248-0.283-1,0.277-0.131 2,3.029 0.212-1,-0.531-0.320 2,-1.682-0.054-1,-1.393 0.200 0,-1.453 0.301-2,1.896 2.715 5,-1.277 1.175-1,-1.299-2.365 5,3.172 0.281-9,-1.957-1.801 1,2.498 0.101 0,-1.176-0.717-1,0.268-0.201 0,-0.027-0.189 1,-0.225-0.169 0,0.496-0.112 0,-1.047-0.156 1,-1.152-0.118 0,2.779-0.086 2,-1.670-0.213-1,-0.723-0.104 3,1.615 0.221 1,-0.313 0.034-6,0.479 0.007-1,0.537 0.002 0,0.709 0.001 2,-1.510-0.001-1,-1.463-0.001 1,-0.207-0.000 0,0.621-0.001 2,2.508-0.000 0,-1.188-0.758-4,0.357-1.147 1,-1.238-0.585 0,0.475-0.708-1,0.373-0.477-1,-0.160-0.413 3,0.170-0.514 1,0.955-1.033-3,-0.324-0.242-1,-0.303-0.017 3,-0.793 0.511 2,-0.852 0.685-4,-0.836 0.540 0,-1.119 0.644 3,1.822-1.931 3,-2.107-0.074 1,2.168 2.267 2,-0.504 2.765-8,0.883 0.438 0,-0.137 0.187-1,-0.596 0.036 1,-0.232 0.019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0:38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16713.641 2987.280 767,'-2.166'6.038'0,"-2.736"-1.580"-4,0.775-0.088 3,-0.432 0.806-2,-0.820 1.288 1,-2.521 3.530-1,-0.836 1.447 0,1.416-1.198 0,-0.291 1.330 1,-4.527 7.371-2,-0.287 1.702 1,0.908-0.927 0,-0.287 0.776 1,1.229-1.081 1,0.156 0.809-4,-0.318 1.697 3,-0.617 1.659 1,-1.566 4.514 7,0.131 1.389-9,1.830-3.456 1,0.047 0.325-6,-0.010 0.205 3,0.525-0.488 4,-0.135 1.716-1,-1.615 5.450-1,-0.283 1.442 0,-3.455 9.948 15,-0.518 1.254-25,4.445-11.776 8,-0.092 0.566 3,-5.486 14.550-2,-0.938 0.426 3,-2.439 1.269 10,-0.813-1.453-20,3.396-9.907 8,-0.324-1.426 4,0.117-1.150 12,0.410-1.433-25,0.553-1.538 32,0.617-1.517-30,1.662-4.569 25,0.012-1.041-23,0.180-1.049 2,-0.598-0.103 9,-0.699 0.151 9,-4.958 7.311-14,-0.266 0.008-6,-2.758 3.843 18,-0.504 0.491-10,3.956-6.508-6,-0.984 0.719-2,-7.343 8.427 5,-1.604 0.725 1,3.642-7.196 1,-1.259-0.536 19,-0.971-0.282-29,-0.720-1.108-2,2.740-4.395 31,-0.793-0.680-29,-4.965 2.826 11,0.650-2.224 0,1.214-2.479-7,-3.497 1.590 7,-0.819-0.442 0,10.620-7.928 1,-0.252 0.184 7,-11.930 8.702 6,-0.542 0.539-27,4.193-2.286 8,0.733 0.628 6,4.233-3.073-2,1.215-0.542-2,1.605-0.756 0,-5.666 5.222 5,0.563-0.431 8,3.669-2.860-6,0.465-0.003 4,-1.902 2.493-7,1.503-0.350-11,3.261-3.001 9,0.482-0.872 2,-5.701 4.762 2,-0.073-0.419 19,5.222-4.623-32,0.062 0.076 19,-0.085 0.592-18,-0.179 0.906 0,-0.769 1.333 21,-0.585 1.004-22,-4.352 4.694 6,-1.021 1.247 2,6.519-6.385 10,0.702-0.455-17,0.923-0.655 19,0.079-0.547-19,-0.103-0.869 0,-5.708 4.254 5,0.498-1.511 7,4.867-4.971 20,1.417-1.753-30,1.527-1.740 2,-1.836 0.398 6,0.807-1.964 1,2.486-2.103 3,0.589-0.401 0,-5.968 4.476 1,3.736-2.212 8,1.540-0.766-20,-0.792 0.958 12,-0.650 1.067-14,-0.516 1.077 1,-3.159 2.792 4,-0.736 0.357 2,-0.535-0.600-1,0.223-1.169 0,5.646-4.223 1,0.764-0.222 0,-5.076 4.073 15,2.438-1.979-21,3.745-2.648 6,1.491-0.756 3,3.080-2.286 3,1.221-0.503 0,1.336-0.417-3,0.660-0.500 0,0.656-0.530 4,0.617-0.521-4,-0.618 0.488 1,-0.438 0.125 0,-0.271-0.160-7,-0.141-0.342 7,0.507-0.316-2,0.302 0.204-5,0.394 0.345 1,-3.081 3.439 4,-0.568 0.435-2,3.137-2.937 1,-0.334 0.666 6,-1.190 1.516-9,0.366-0.227-1,-0.412 1.188 1,0.928-0.656 2,2.802-3.029 1,0.929-0.754 0,0.947-0.771 3,-0.200 1.041 3,1.528-1.756-8,-0.283 1.774 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0:39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14026.641 5901.280 767,'0.000'6.474'0,"0.000"1.321"-4,-1.101-0.542 3,-0.945 2.070-1,-0.771 1.667 0,-0.600 1.280-1,-0.444 0.935-1,-0.311 0.644 0,-0.203 0.411 0,-0.119 0.232 0,-0.058 0.103-1,-0.016 0.014 1,1.330-3.253 1,0.302 0.336-1,-0.513 2.730 0,0.063-0.891 0,0.862-3.567 38,0.251-0.941-37,0.286-0.954 1,-0.032 0.693 0,0.445-1.161 4,-0.200 3.030 5,0.587-1.108-2,-0.939 1.792-5,1.024-5.097 0,-0.386 1.354 0,-0.392 0.530 1,0.166-1.126-3,0.037-0.270 0,0.118-0.409 1,-0.870 4.142 1,0.082-1.185 1,-1.685-2.267 1,-0.122-1.643 1,-0.275 0.314-3,0.244 1.407 1,7.000-1.685 2,5.093-5.667-2,-0.201-1.278-2,5.788-1.421-3,-2.963 1.021 1,0.036 0.241 3,0.997 0.098-4,1.949 0.036 0,0.724 0.206 1,0.503 0.218 0,1.104 0.187 2,-0.075 0.215 0,-0.454 0.191-1,-0.685 0.163 0,1.658 0.110 4,-2.014 0.148 2,-4.023 0.097-6,-1.338 0.050 3,-0.115 0.047 2,-1.574 0.026 2,4.350-0.580 2,-5.609-0.458-5,1.038-0.467-1,1.438-0.487-2,2.363-0.398-2,1.113 0.083 1,-0.449 0.410 1,0.520 0.267-1,-2.539 0.284 1,-0.333-0.172 0,2.136-0.667 0,-1.699 0.075 1,-1.841 0.195 0,-1.765 0.250 1,1.522-0.831 1,-2.922-1.538-2,-0.495-1.054 0,0.206 0.780-1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0:41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14192.641 5081.280 767,'6.172'0.000'0,"1.179"0.000"0,-0.849 0.000-5,2.227 0.000 4,2.279 0.142 0,-4.696 0.235 0,0.912 0.291-1,0.733 0.364 0,0.147 0.399 0,3.316 1.348-1,-0.048 0.643 1,0.873 0.484-1,1.353 0.346 7,-0.900 0.430-5,-0.057 1.135-1,-2.099-0.386 1,-0.555 0.134 0,-0.620-0.050-1,1.758 1.294 2,-0.696-0.365 1,-0.948-0.394 0,-1.017-0.376 0,-1.569-1.122 1,-0.688-0.723 0,3.283 1.355 1,-2.336-2.166 1,0.485-0.839-2,-3.822 3.862 2,-3.987 0.959-4,-0.254 1.030-1,-2.724 3.063-1,-1.222-3.710-1,0.371-1.809 3,-0.820 0.284 0,-1.561 1.175-3,-0.774 0.417 1,-2.203 0.922 1,-1.501-0.262 0,-2.112 0.229-1,-1.686-0.136 0,-1.583-0.360 0,-1.400-0.477 3,1.314-1.185-3,-0.105-0.433-3,0.641-0.636 3,1.105-0.735 1,-5.033 1.483 0,5.282-1.636 2,2.594-0.784 2,2.662-0.780 7,2.466-0.708-9,-0.724 0.267-3,13.590-2.498 4,3.422 0.226 2,-2.596 0.048-2,2.219 0.002 2,1.979 0.001-6,1.715 0.001-1,1.815 0.001-2,1.424 0.000 1,3.649 0.000-1,1.236-0.000 1,-2.265-0.000 0,-0.434-0.000 9,-0.889-0.000-10,-1.171-0.000 2,-1.318-0.000 2,0.058 0.000-1,-1.850-0.000 4,-1.255 0.000 3,-1.813-0.000-2,-1.581 0.000 2,-1.323-0.000 3,-0.817 0.502-7,1.828 2.914 3,-3.900 3.309-1,-3.610 1.629 1,-1.356 0.361-4,0.068-1.667 0,-2.785 4.968-1,0.981-6.182 0,-0.515 0.698 0,-1.497 1.453 0,-1.380 0.503 1,-0.326-0.826-1,-0.783-0.173-2,-0.332 0.011 1,-0.483 0.097 0,-0.384-0.040 1,0.169-0.113 1,-0.139-0.017 3,-2.242 1.917-6,-0.044-0.024 0,-0.553-0.039 7,-0.838-0.046-8,-0.309-0.513 4,0.053-0.774-1,0.281-0.884 0,-0.907 0.239 0,-0.938 0.278 1,1.188-1.149 0,-0.221-0.304 8,0.065-0.400-11,-1.266-0.150-1,-1.286-0.315 5,1.436-0.859-2,0.204-0.262-3,0.513-0.240 3,-1.189 0.039 0,0.865-0.539 0,-0.401-0.322 0,1.068-0.675 4,1.025-0.537 5,2.088-0.581-8,2.079-0.465 1,-1.980-0.147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0:51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16067.641 3162.280 767,'-8.066'0.863'0,"-0.374"1.682"-5,1.547 0.101 3,-0.497 1.215 1,-0.542 2.210-1,0.001 1.133 1,-0.936-1.464 2,0.570-1.503 0,-1.842 0.931-1,3.485-2.159-2,-2.188 0.691 1,-1.164 0.231 0,-1.234 0.190-1,-1.208 0.151-1,0.774-0.312 0,-0.433 0.212 2,-0.287 0.237-1,-1.233 0.469 1,-0.029-0.052-1,0.090-0.155 0,-1.926 0.232 1,0.912-0.672-1,3.576-0.896 3,0.588 0.231-1,-0.688 0.441 1,0.540-0.242 7,0.488-0.388-8,0.425-0.464 1,0.991-0.560 0,0.748-0.441 0,0.787-0.409-1,-1.569 0.218 1,-0.173 0.135 1,1.533-0.394 0,-0.152-0.125-2,0.448-0.202 0,0.359-0.168 0,0.469-0.169-1,-3.987 0.277 1,0.001-0.396 2,1.100-0.960 1,3.152-2.653-2,-1.025-2.405-1,2.155 1.514 1,-0.933-0.925-1,-1.063-0.611-3,-1.474-1.042 1,-0.180-0.146 0,-1.994-1.717 2,1.828 0.529-3,0.390-0.214 2,0.523 0.153 2,0.489 0.519 0,-0.296-0.010-4,-0.751-0.503 4,0.443 0.549 1,0.639 0.664-1,0.018-0.011-3,0.208 0.147 0,1.220 0.597 4,0.696-0.190 0,-0.771-1.396 1,-0.071 0.228-5,0.125-0.023 2,0.233-0.172 1,0.363 0.837-1,-0.371 0.294 0,1.028 1.033 0,-0.032-0.123-1,-0.327-0.729 2,0.454 0.054-1,0.729 0.583 2,0.131-0.206-2,0.262-0.022-2,0.341 0.111 2,-2.410-6.787 0,3.270 5.867 0,-0.023-2.261 1,0.986 0.481 0,0.680 0.127 2,0.446-0.970-2,0.284-2.026-1,0.023-0.928-1,-0.163 5.720 0,-0.016 0.018 0,0.832-5.301 1,0.182 4.120-2,0.127 0.147 3,0.006 0.904-1,0.393-0.225-1,0.468 0.029 1,0.782-0.357 0,0.545-0.191 0,0.352-0.064-1,1.962-2.965-1,0.210-0.036 4,-1.422 2.870-4,0.357-0.001-1,2.245-2.917 3,-0.040 0.831 0,-1.867 3.086 0,0.230 0.445 0,0.307 0.385 0,0.346 0.325 2,0.098 0.352-2,-0.082 0.355 0,-0.208 0.341 1,0.709-0.235-1,0.087 0.191-1,0.730 0.381 2,0.584 0.488-1,0.690-0.245 1,0.721-0.189 0,1.581-0.300-1,0.152 0.380-1,1.799-0.548 0,0.811-0.528-4,-1.963 0.944 6,0.708 0.279-2,3.143-0.595-1,-0.428 0.091 0,0.386 0.418 2,-0.761 0.579-1,-4.418 1.170 2,-0.535 0.325 0,-0.638 0.117 1,-0.680-0.036 0,0.188-0.130-4,-0.888 0.136 8,0.551 0.058-7,0.158 0.249 2,-0.789 0.051 3,0.089-0.247-5,0.362-0.084 0,0.526 0.031 0,0.873 0.107 1,1.055 0.152-1,0.849 0.173 0,0.656 0.177 0,3.497 0.068-1,0.268 0.220 0,-3.829 0.244 0,0.218 0.082 2,-0.021 0.069-1,0.627 0.056 1,1.058 0.044 1,4.653 0.041-1,0.342 0.034-5,-3.347 0.007 4,0.816 0.007 0,2.860 0.009-1,0.424-0.000 2,1.161-0.003-1,0.577-0.005-1,-0.120-0.006 1,-0.584-0.006 0,3.744-0.002 8,-1.168-0.008-14,-5.596 0.260 5,-1.428 0.430 5,0.344 0.385-2,-1.850 0.115 0,0.289 0.459 3,-0.520 0.412 5,-4.646-0.111-8,-0.721 0.657-2,0.229 1.032 1,-0.934 0.526 0,0.172 0.890 1,-0.523 0.193 1,-0.316 0.398 0,-0.160 0.500-1,-0.520-0.219-1,0.012 0.422 0,0.611 1.548-1,-0.373 0.912 1,-1.152-0.132 1,-0.412 0.794-4,-0.363 0.478 2,-0.311 0.235 1,0.387 2.754-1,-0.977 0.298 0,-1.256-1.370 1,-0.783-0.318 1,-0.695-0.430-2,-0.588-0.469 1,-0.477-3.408 1,0.078-0.092 0,0.311 2.013 0,-0.049-0.064 0,-0.105-0.080 0,-0.137-0.086 0,-0.078 1.258-1,-0.186 0.410-1,-0.250-1.655 1,-0.100 0.713 1,-0.088 0.334-2,-0.076 0.049 0,-0.063-0.156 0,-0.584 1.013-1,-0.381-0.296 1,-0.973 0.813 0,-1.057-0.414 7,-0.359-1.198-5,-0.514 0.124-4,-0.898 0.808 3,-0.301-0.651 0,-0.145-1.712-1,-0.902-0.736 1,-1.309 0.335 0,-0.207-0.256 2,0.314-1.099-2,-0.643-0.347 0,-1.785 0.572 0,-0.836 0.039 0,-1.920 0.863-1,-0.586 0.170 0,1.041-1.310-1,-1.488 0.231 1,0.773-0.820 0,-0.463-0.185 2,-0.262-0.266 1,-4.230 1.941-7,-0.859 0.457-1,1.453-0.769 5,-0.293-0.142 7,-0.719-0.518-6,-0.965-0.741-6,-3.465-0.106 3,-1.170-0.607 4,3.244-1.254-3,0.548-0.607 1,0.827-0.597-1,-1.043-0.499 1,-0.598-0.534-1,-3.186-0.385 4,-0.734-0.451 13,4.938-0.376-20,0.121-0.176-1,-1.939-0.144 3,0.838-0.121 1,-2.696-0.128 1,2.405-0.056 4,1.772-0.008-1,4.969 0.050 0,2.084-0.155 2,0.109-0.297 2,-2.278-0.444-1,1.203-0.102-7,-0.011-0.092 1,1.138 0.130 1,1.897 0.253 2,0.633 0.161 1,1.284 0.200-2,0.181 0.118 0,-0.852 0.070 1,0.884 0.119-2,0.979 0.092 1,-2.542 0.041-1,1.568 0.104 2,0.538 0.049 1,-0.252 0.011-2,-1.300-0.010-1,-0.158-0.016-1,-0.639-0.011 0,3.160-0.018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0:53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15980.641 3406.280 767,'0.000'6.295'0,"0.000"3.101"-4,0.000 1.774 2,0.000 0.428-1,0.000-2.872 0,0.000 0.621 2,0.000 0.906-1,0.000 1.045 1,0.000 0.539-1,0.000 0.166 1,0.000-0.839 0,0.000-0.723-1,0.000-0.909 1,0.000 2.982 0,0.000 0.695 3,0.000-3.391 4,0.000 0.301-3,0.000 0.162-6,0.000 0.055 0,0.000 2.509 0,0.000-0.368 3,0.000-2.951 0,0.000-0.491 0,0.000-0.493 1,0.000 2.028-1,0.000-2.117 1,0.000 3.975 0,0.000 0.938 5,0.000-3.363-9,0.000 0.342 1,0.000 1.492 0,0.000-0.065 1,0.000 3.462 0,0.000 0.312 0,0.626-1.077 2,0.980-0.188 3,0.252-1.363-7,0.168 0.288-1,0.547 1.397 8,0.349-0.458-7,0.301 1.760 2,-0.281-0.050 0,-1.030-3.674 2,-0.253 0.502 4,0.134 5.104-7,-0.455-0.573 0,0.216-0.873 4,0.102 0.823-7,-0.211-1.270 5,-0.117 0.397 7,-0.048 1.900-11,-0.220-0.325-1,-0.352-3.512 3,-0.133-0.020 2,-0.082 1.694 0,-0.133-0.247 1,-0.129-2.017 6,-0.073-0.223-9,-0.054 2.803-2,-0.067-0.914 4,-0.053 1.420 1,-0.031 0.385 0,0.535-2.485 1,0.327 0.602-2,0.438 4.211-2,0.044 0.299 6,-0.400-5.158-5,-0.076 0.167-4,-0.093 0.094 3,0.084 6.364 2,-0.188 0.514 6,-0.168 1.483-13,-0.143 1.134 4,-0.146-6.236 3,-0.051 0.676 7,-0.036 5.374-10,-0.048-0.083-4,-0.033-0.215 5,-0.021-0.283 1,0.142-3.149 1,0.235-0.171 0,0.290-0.285 1,0.303-0.821-1,0.417 0.644 11,0.445 0.345-17,0.444 0.116 1,0.547 2.748 15,0.012 0.069-16,0.742 2.179-1,0.638-0.871 7,-0.634-5.295 0,0.120-0.496 0,0.053-0.543 0,0.718 4.845 2,-0.466 0.083 9,-0.878-2.868-17,-0.509-0.808 3,-0.328 1.010 11,-0.562-1.281-13,-0.426-6.042 2,0.019 0.098 6,1.020 8.106 1,0.315 0.001 8,-0.742-5.377-17,-0.106 0.194 1,0.290 2.511 1,0.189 0.506 2,0.574 2.097 8,0.328-0.626-13,-0.962-6.637 4,-0.089-0.356 1,0.117 1.365-1,-0.238-0.711 3,-0.264-0.771 0,0.014 2.775 2,-0.398-0.919 0,-0.354-0.431-3,-0.300-0.086 5,-0.295-3.027-2,-0.129 0.077-6,-0.105 0.170 3,-0.088 4.267-1,-0.088 1.551 0,-0.069 4.068-1,-0.033 1.383 0,-0.255-3.762 0,-0.433-0.067 2,-0.245-0.165 2,-0.104-0.221-7,-0.001-0.782 8,0.067-1.115-3,0.143-1.957-4,0.123-1.419 5,0.129-1.411-1,0.063 1.288 3,0.154-0.415 2,0.154-1.057-2,0.092 0.260 6,0.063 2.685-13,0.082-0.653 6,0.054-0.767-5,0.032 0.630-1,0.020 0.300 6,0.011 0.067 3,0.009 2.529-10,-0.001 0.609 1,-0.005-0.024 5,-0.007-0.405 4,-0.013-4.917-9,-0.004 0.101 1,-0.002 1.724 2,-0.004 0.043 2,-0.003 2.721 0,-0.004-1.063-1,-0.003-3.001 0,-0.001-0.594-1,-0.001 0.635 3,-0.001-0.786 0,0.000-2.138 1,0.000-0.981-3,-0.001-0.142-1,0.001-1.083 2,0.000-1.301 1,0.000-0.201 2,0.000 0.701-2,0.000 0.083-1,0.000 0.545-1,0.001-0.406-1,0.000 4.603 1,0.000-4.675 0,0.000-0.285 1,0.000-0.678-1,0.000 0.133-1,0.000 5.320 2,0.000-3.148-1,0.000 0.553-1,0.000-0.919 0,0.000-0.225 0,0.000-1.134 0,0.000-0.228 0,0.000-0.212 0,0.000 1.010 2,0.000 0.458 1,0.000 1.345-2,0.000 0.268-1,0.000-2.050 1,0.000-0.237-1,0.000 0.503 1,0.000-0.505-1,0.000-0.826 1,0.000 4.779 3,0.000 0.549-1,0.000-2.525 0,0.000 1.995-2,0.000-2.638 0,0.000 1.729 1,0.000-1.487-1,0.000 0.724 1,0.000 0.118-1,0.000 0.657 0,0.000 0.029-1,0.000-0.384-2,0.000-2.976 3,0.000-0.880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6-17T10:15:47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11679.641 4016.707 767,'7.371'5.130'-4,"-3.314"0.358"3,1.404 2.539-1,1.398 2.550-2,-0.730-1.220 1,0.841 0.977-1,2.039 3.043 0,0.868 1.161 0,0.703 0.816 1,2.979 4.280-1,-0.453-0.501 2,-2.060-3.314 3,-0.896-1.890-6,-2.085-3.072 1,-1.062-1.456 1,-1.086-1.338 6,-0.927-1.207 0,-0.770-1.057 5,-0.620-0.900 3,0.193 0.590-5,1.250 3.284 0,-1.211-1.619-4,-1.077 0.983-3,-0.939-0.138 0,-0.905-1.915 1,-0.571 0.780-1,-5.248-0.123 3,-1.415-5.278 0,-1.755-0.104-3,-0.860-0.167-1,-3.837 0.240-2,-3.714 0.302 0,-0.145-0.028 3,-3.220 0.361-3,-3.319 0.389-1,-3.188 0.385 3,1.369-0.244-1,-1.032-0.071-4,-0.608-0.170-1,-7.620 0.521 3,-0.339 0.040 0,1.667-0.189 2,2.828-0.322 0,2.424-0.265 3,5.197-0.453 2,5.095-0.421-1,4.602-0.366 5,3.907-0.301 1,-0.151-0.046-5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0:55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15980.641 6032.280 767,'0.226'6.182'0,"2.248"1.096"-4,-0.235 1.081 1,-0.469-1.323 1,0.250 1.264 0,1.838 7.896-3,0.470 2.021 1,0.299 0.756 1,0.170-0.076 0,-0.410-1.858 0,-0.012-0.719 0,-0.330-1.330 3,-0.509-1.624 1,0.046-0.711 8,-0.104-1.963-12,-1.415-4.140 2,-0.188-0.101 6,0.711 2.136 0,0.082-1.034 0,0.093-0.318-5,-0.352-0.892-2,0.904 3.475 4,-1.587-3.115 0,-0.382-0.345 0,2.991 0.638-2,1.303-1.712 0,-0.537 1.507 2,0.265 0.621-4,-2.690-1.639 3,-0.999 0.245-1,0.164 1.614-2,2.379-1.702 2,1.845-6.006 3,-2.173-4.791-3,-1.109-0.745 0,0.473-2.576-2,-0.292 0.666 1,0.976-2.271-1,0.040 0.878 1,1.014-0.962 0,2.671-4.101-3,1.009-1.304-1,-0.592 0.989 1,-0.028-0.287 2,-1.101 2.154 0,-0.285 0.965 1,1.188-1.941-1,-0.553 0.584 1,-0.676 1.306 2,0.416-0.341 8,0.943-1.687-9,-0.154-0.196-1,-1.330 1.316 0,-0.756-0.074 0,0.209-1.156 0,-0.088 0.528 1,-0.980 1.832 1,-0.559 0.488 0,-0.771 1.569 0,-0.162 0.297-1,0.344-0.853 2,-0.008 0.226-1,0.498-1.070 1,-0.586 1.607-1,-0.678 1.777-1,1.000-2.274 0,-1.447 3.792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0:56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16399.641 4714.280 767,'-6.287'4.454'0,"-3.514"3.862"0,4.018-1.683 0,0.162 0.326-11,-0.443 0.708 8,-0.168 0.551 1,0.018 0.410 1,0.139-0.078 0,0.205-0.385 1,-0.662 1.751-1,-0.221 0.839 1,1.807-2.889 2,-0.074-0.057 2,-0.100-0.125-6,-0.488 0.475-1,-0.367 0.503 0,-0.262 0.500 3,0.107 0.136 0,0.365-0.129 2,-0.555 1.020-2,-0.018-0.156-3,-0.439 0.817-1,-0.697 0.949 8,-2.457 3.331-3,-0.354-0.118 2,2.072-3.166-7,0.357-0.495 0,-0.289 0.344 1,0.678-1.117 3,0.984-1.199 1,1.105-1.164 2,1.381-2.109-1,0.512-1.036 0,-2.865 3.522 7,2.135-0.441-6,2.058-1.705-3,1.002 1.076 0,1.294-1.374 0,0.607 0.040 3,4.883-3.471-1,2.203-2.841-3,-1.344 0.119-1,5.859-0.710 0,4.635-0.366-2,1.801-0.005 2,2.379 0.014-3,-1.371-0.359-1,0.100-0.766 1,2.117-0.722 7,-1.055-0.091-8,-0.588-0.504 1,-3.436-0.211 6,-5.209 0.814 3,-1.871 0.266 1,-0.832 0.030-7,-2.150 0.494 7,1.781-0.733 9,-2.666 0.986-11,1.594 2.084-1,-0.088-0.055 0,4.188 0.008-4,-5.299-0.100 0,3.916 0.023 1,-3.895-0.050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0:57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16442.641 4793.280 767,'-6.381'3.851'-3,"5.607"5.322"1,0.057 2.662-1,-0.037-4.092 1,-0.465 4.077-1,-0.088 2.120 0,0.039 2.245 0,0.119 2.159 0,0.160 0.989 0,0.176 0.166 0,0.273-4.138 0,0.104-0.281 1,0.094-0.486 0,0.084-0.610 2,0.072-0.669 1,0.043 4.064 1,0.080-0.951 1,0.051-2.552-3,0.029-1.073 1,0.018-0.672 1,0.010-0.366 0,0.002-0.769 1,-0.002-0.971-1,-0.008-1.298-2,-0.006-0.452 0,-0.334 0.228 2,-0.525-0.774 1,-0.275-0.070-1,-0.094-0.277-4,-0.088 1.024 4,0.135 0.582 0,0.258 0.101-4,0.162 0.544 1,-0.066-0.719 0,-0.316 0.170 0,0.008-0.945 3,-0.031 0.063-4,-0.234 1.847-1,0.133-0.538 3,0.361-2.444 0,0.121-0.594 1,-0.396 4.772-1,0.086-0.835 3,-1.174-2.090 0,-1.094-2.218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0:59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16434.641 5037.280 767,'6.014'0.000'0,"0.213"0.000"0,0.678 0.000-5,-0.676 0.000 6,3.338 0.000-4,-0.834 0.000 2,-2.332 0.000 0,0.271 0.000 0,0.508 0.000 3,1.646 0.000 1,-1.666 0.000-5,-0.693 0.000 0,0.502 0.000 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1:23"/>
    </inkml:context>
    <inkml:brush xml:id="br0">
      <inkml:brushProperty name="width" value="0.0529194456206428" units="cm"/>
      <inkml:brushProperty name="height" value="0.0529194456206428" units="cm"/>
      <inkml:brushProperty name="color" value="#2daf49"/>
      <inkml:brushProperty name="ignorePressure" value="0"/>
    </inkml:brush>
  </inkml:definitions>
  <inkml:trace contextRef="#ctx0" brushRef="#br0">15387.641 3101.280 767,'-6.085'0.000'0,"-1.763"0.000"-4,0.969 0.000 2,-3.329 0.000 0,-3.968 0.239-2,-4.164 0.386 0,-1.795 0.531-1,-3.831 0.373-1,-12.686 1.679-3,-5.120 0.925 0,2.195-0.180 7,0.753-0.078-9,5.037-0.655 13,0.599-0.312-10,0.483-0.359-1,-7.131 0.082 12,-2.006-0.078-3,32.520-1.996-1,-34.832 2.263-1,-1.186 0.580 23,-11.107 1.395-37,0.529 0.315 3,5.563-0.021 20,1.438 0.572-19,1.318 0.281 11,1.146 0.073 16,1.282 0.561-12,1.274 0.832-13,4.776-0.513 11,0.238-0.019 1,-8.812 1.698 0,0.271 0.141 22,6.878-1.780-36,-1.893-0.277 2,-6.999 0.313 8,-1.649-0.492 23,3.661-0.485-35,-1.788 0.558 0,-7.864 1.337 8,-1.860 0.435 3,5.344-0.597 0,-0.277 0.205 0,-14.089 2.065-1,1.257 0.094 0,19.285-2.374 5,0.940 0.307 1,-9.396 2.383 17,3.290 0.100-34,3.106 0.284 39,2.760 0.381-38,-1.491 1.575 13,3.099 0.299 7,9.014-1.986-2,1.121 0.108 0,0.279 0.451-1,0.707 0.655 3,-3.261 1.964 6,0.496 0.292-23,-0.511 0.406 20,-1.118 0.448-19,2.686-1.180 10,-0.499-0.098-1,28.218-11.019 0,-24.219 8.885-1,-0.337-0.416 0,-4.786 1.156 17,-0.080-0.178-26,4.038-1.678 24,-0.350-0.314-22,-13.228 3.394 15,0.710-0.779-19,8.557-2.210 11,0.530 0.276 1,0.248 0.024 1,0.041-0.148 0,-3.923 0.918 17,0.535-0.460-29,0.728-0.152 10,0.799 0.057 2,23.672-7.007 0,-21.990 6.917 1,0.185 0.563 0,3.383-1.077 0,-0.265-0.032 19,3.546-0.906-27,-0.370 0.569 0,-4.955 1.706 19,-1.274 0.046-23,3.514-1.300 5,-0.466 0.140 5,-8.187 2.772-1,1.527-0.355-1,2.233-0.559 0,3.075-0.805 4,-0.496 0.144-1,3.929-1.065-1,0.036 0.486 19,-7.781 3.266-14,0.733-0.220-15,4.466-1.961 5,0.894-0.584 7,-2.748 1.589-1,1.682 0.092 1,-1.790 1.380 14,1.499-0.206-10,3.875-1.586-10,0.153-0.137 0,6.195-2.337 6,-0.236 0.729 0,-2.869 1.960-1,0.744 0.055 0,-6.336 3.399 0,0.808 0.197-1,6.046-2.794 2,0.130 0.150 7,-0.172 0.269-7,-0.365 0.333-10,-3.551 1.809 20,-0.393-0.232-20,-0.242-0.728 7,-0.128-0.992 0,-0.375 0.201 1,-0.507 0.287 1,-0.886-0.011 1,-0.399-0.200 16,6.274-2.967-25,0.054 0.046-1,0.345-0.006 21,-4.046 2.660-22,-0.762 1.150 21,-8.456 4.892-24,-0.882 0.436 25,14.641-7.622-20,-0.266 0.310-1,-11.681 6.514 2,0.572-0.337 5,4.981-2.672 22,1.491-0.708-30,4.249-2.263 2,0.399-0.132 8,-10.088 5.636 3,0.775-0.943 4,0.520 0.373-7,0.317 0.422 13,5.622-2.891-22,-0.551 0.779 22,2.773-1.624-22,-0.731 0.324 0,-0.192 0.256 23,0.199 0.195-23,0.470 0.143-1,0.120 0.381 9,-0.133 0.533 0,-0.307 0.617-1,-12.987 10.162-1,-1.139 1.575 1,11.501-7.868 0,0.093 0.716 0,-4.231 3.494 18,-0.104 0.076-28,4.151-3.020 4,0.437 0.084 10,-1.113 1.227 16,2.000-1.465-24,2.326-1.851-4,-0.813 0.784 10,0.221 0.145 2,3.160-2.523 4,-0.016 0.094 6,-3.584 3.846-2,0.929-0.154-20,1.214-0.524 4,-5.833 5.114 7,-1.873 1.436 7,1.607-1.025-20,-0.824 0.866 30,3.453-2.808-29,0.589 0.060 0,-2.188 2.695 23,1.236-0.815-23,0.405-0.429 7,1.094-0.813 7,0.793-0.632 0,0.541-0.468 8,3.454-3.256-7,0.875-0.987-13,0.627-0.737 9,0.422-0.523 1,-1.726 1.654 16,0.779-0.873-26,4.127-4.802 9,-0.176-0.043 1,-5.327 4.298 0,-0.755-0.327 5,4.834-4.725 0,0.100-0.436-13,0.157-0.396 2,-5.094 4.583 3,-0.355 1.162 1,-0.376 0.449 0,-0.361-0.040 1,3.062-2.206 0,0.912 0.127-1,0.839-0.590 1,0.740-1.040 0,-3.028 2.175 2,1.673-2.143 0,4.708-4.225 2,0.527-0.407-1,-1.107 1.127 1,0.699-0.373 0,0.818-0.974-3,-0.300 0.242 0,-0.305 0.399 0,1.024-0.820 5,-1.629 1.445-7,-4.102 3.304-7,-1.688 0.969 3,1.946-1.785 12,-0.112 0.109-15,0.196-0.043 1,-5.946 5.194 2,-0.530 0.543 2,0.016-0.716 2,0.363-1.468 8,3.901-3.270-2,1.688-1.582-12,0.001 0.233 2,2.393-1.875 8,5.116-3.680 13,1.219-0.476-14,-1.406 1.585 8,1.408-1.132-13,-0.199 0.041 6,0.550-0.756 0,3.091-2.589-1,-0.099 0.151-1,-2.615 2.099-1,-0.389 0.084 3,1.411-0.950-2,0.507 0.027-5,1.431-0.956 2,0.235 0.042 2,0.413-0.194-1,0.519-0.353 2,0.570-0.450 1,-1.503 1.649-2,-0.245 0.313 0,1.773-1.814 2,0.163-0.164-1,-0.517 0.532-1,0.380-0.405-1,0.068 0.250 1,1.000-0.521 1,1.140-1.054 1,0.390-0.329-1,-0.158 0.252 2,0.164-0.280-1,-0.317 0.196-1,0.039-0.318-1,-2.684 3.790 1,-0.268 0.824-1,3.229-4.506-1,-0.881 0.605 1,-0.099-0.546-1,0.750-0.850 0,-3.450 4.218-1,2.289-1.948 6,1.897-1.758-2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1:24"/>
    </inkml:context>
    <inkml:brush xml:id="br0">
      <inkml:brushProperty name="width" value="0.0529194456206428" units="cm"/>
      <inkml:brushProperty name="height" value="0.0529194456206428" units="cm"/>
      <inkml:brushProperty name="color" value="#2daf49"/>
      <inkml:brushProperty name="ignorePressure" value="0"/>
    </inkml:brush>
  </inkml:definitions>
  <inkml:trace contextRef="#ctx0" brushRef="#br0">7745.641 6538.280 767,'0.000'6.743'0,"0.000"3.728"-5,0.000-3.050 3,0.000 2.264 0,0.000 0.858 0,0.000-2.061 0,0.000 0.792-1,0.000 0.315 1,0.000-0.039 2,0.000-0.266 1,0.000-0.415 0,0.000 2.780-4,0.000-0.566 0,0.000-3.030 6,0.000-0.765-1,0.000-0.782-2,0.000 2.667 1,0.000 0.492 2,0.000-2.235-2,0.000-0.372 0,0.000-0.480-2,0.000 0.718-1,0.000-0.854 1,-0.561 3.417 2,-1.412-3.079 2,-1.101 0.111 1,0.107 0.141-5,-0.094-0.667 3,0.617 2.845-1,0.746-0.773-4,0.729-2.141 2,0.413 0.554 0,5.000-2.794 5,2.646-5.523-1,0.418-2.272-5,3.868-0.628 0,-3.253 1.342 0,0.813-0.358 0,0.034 0.132 0,0.944-0.233 0,2.006-0.676-1,0.314-0.153 1,2.009-0.290 5,-0.007 0.460-8,-3.238 1.211 2,-0.514 0.411 3,-0.577 0.412 1,-1.604 0.401 2,-0.267 0.002-5,1.756-0.382 1,-0.681 0.195 2,-1.593 0.403 1,-0.556 0.208 0,1.530 0.005-1,-0.429 0.302 1,-1.003 0.312 1,-0.047 0.184-1,0.886 0.136-2,0.150 0.146-2,0.960 0.111 2,0.049 0.086 0,-1.633-0.186-1,1.070-0.335 1,2.027-0.335 0,0.532-0.132 1,-0.521 0.008-2,-0.494 0.035-2,-0.729 0.076 1,-1.371 0.152-1,-0.628 0.094 3,1.221-0.048 0,-1.654 0.169 2,2.217-0.087 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1:37"/>
    </inkml:context>
    <inkml:brush xml:id="br0">
      <inkml:brushProperty name="width" value="0.0529194456206428" units="cm"/>
      <inkml:brushProperty name="height" value="0.0529194456206428" units="cm"/>
      <inkml:brushProperty name="color" value="#2daf49"/>
      <inkml:brushProperty name="ignorePressure" value="0"/>
    </inkml:brush>
  </inkml:definitions>
  <inkml:trace contextRef="#ctx0" brushRef="#br0">16067.641 3371.280 767,'-6.689'0.000'0,"0.153"0.000"0,-4.328 0.000-6,4.321 0.000 5,-1.575 0.000 0,-1.798 0.000-1,-5.097 0.000-3,-2.370 0.000 4,1.927 0.000-2,-0.687 0.000-2,-0.010 0.000 3,0.451 0.000-1,-1.833-0.331 5,0.278-0.519-3,4.166-0.002-3,0.913-0.083 7,0.109-0.095 4,1.127 0.045-9,1.067 0.085-1,-0.043 0.083 4,-0.225 0.128 4,0.935 0.052-3,-0.253-0.113-2,-0.283-0.171 0,-3.949-1.015 0,-1.874-1.022-2,-1.674-0.768 0,-0.759-0.548 0,3.313 0.832 0,-0.338 0.146 0,-3.981-0.714 4,0.297 0.072-5,2.097 0.666 0,0.101 0.379 3,0.516 0.161 1,0.766 0.003-1,-2.012-0.360 1,1.608 0.424-1,5.302 0.776 1,1.014-0.088 1,-0.846-0.447 1,1.366 0.209-1,1.521 0.150 2,1.510 0.101-2,-1.771-1.809 2,-0.918-0.435 2,1.654 2.190-5,-0.060-0.706-2,0.014-0.990-1,-2.739-4.083 2,2.854 2.098-1,-0.778-0.439 0,1.324 1.337 0,-0.047 0.304-1,-0.688-0.288 0,0.235 0.202 1,0.435 0.227 0,0.779 0.392 1,-2.882-2.751 3,2.999 1.508-1,-0.313 0.269 2,1.221-0.556-1,1.205-2.555-3,1.660 1.573-1,0.230-0.748 0,0.428 0.654 0,0.156-0.654-1,0.090-2.403 1,0.167-0.708-1,0.119-1.273 3,0.142 0.481-4,0.108 0.795 1,0.080 0.939 1,0.051 1.718 0,0.031 0.716 1,0.026 0.005 3,0.012 0.679 0,0.053-3.647 0,-0.008-1.929-1,-0.038-0.097-2,-0.044 5.416-1,-0.006-0.224 0,0.264-0.494 0,0.430-0.170 1,0.717-1.377 1,0.634-0.663-3,0.870-0.616 2,0.496 1.097-2,-0.938 2.658 1,-0.119 0.305 0,-0.197 0.359 0,0.827-0.598 2,0.623 0.983 4,3.955-3.613-5,-2.939 3.907 1,0.118 0.018-1,0.545-0.441 0,-0.030 0.114-1,-1.060 0.715 1,0.283-0.515 0,0.787-1.035 0,0.075-0.143 0,0.229 0.703 0,0.513 0.055-1,0.765-0.108-2,-0.037 0.552 3,-0.237 0.660 1,0.643-0.080-1,-0.438 0.381-2,-1.044 0.584 1,-0.321 0.059 2,4.325-2.028 3,-4.052 2.890-3,0.395 0.152 0,0.413 0.092-1,0.798-0.341-1,0.114-0.319 0,-0.017-0.403 0,0.267-0.300-1,-0.439 0.238 1,-1.113 0.410 1,-0.361-0.043 0,-0.318 0.156 0,4.484-1.943 5,1.086 0.658-4,-2.715 1.581-1,-0.772 0.355-2,4.072-0.918 0,1.838-0.313 0,-3.181 0.946 4,0.734-0.137-6,6.015-1.177 4,0.578 0.282-5,-2.097 0.509 3,-4.145 0.680 4,1.504-0.474-6,-1.367 0.233 2,-1.409 0.308 1,-0.373 0.093 1,-1.834 0.459 7,-1.642 0.427-5,2.283-0.319 4,-1.271 0.908 0,3.255 0.923-1,-2.834-0.003-6,0.371-0.021-1,1.488-0.005 0,-0.521-0.018-1,0.146-0.009 0,1.533-0.003 3,0.435-0.012-1,1.404-0.008-2,-0.187-0.013 3,-1.795-0.012 0,-0.739-0.007-1,1.313-0.005 0,-0.752-0.006 2,-0.218-0.004 2,0.124-0.002-1,2.459-0.002-1,-1.665 0.000-2,-2.480 0.001 1,0.589 0.000 2,2.600-0.000-3,-0.334 0.000-1,-1.192 0.000 4,-0.375 0.000-5,0.683 0.000 0,-0.415 0.000 5,-2.121 0.000 2,0.104 0.000-5,0.241 0.000 0,0.604 0.000 2,0.408 0.000-2,0.274 0.000 0,0.165 0.000 0,1.027 0.000 1,-0.540 0.000 2,0.892 0.000-5,-0.026 0.000 2,-2.624-0.000 1,-0.542 0.000 3,-0.621 0.000-3,0.967 0.000 0,0.041 0.000-1,0.572 0.000 4,0.896 0.000 1,0.557 0.000-5,0.293 0.000-2,0.939 0.000 1,-0.721 0.000 1,-1.848 0.000-1,-0.783 0.000 2,-1.586 0.000 0,-0.648 0.000 1,4.895 0.000 4,-1.295 0.000-2,-0.342 0.332-2,1.451 2.010-2,-4.428 0.058 1,3.301 1.638 0,1.848 0.708-1,0.850 0.362-2,0.172 0.120 0,-0.607 0.409 2,-1.025 0.546-1,-1.186-0.220 2,-1.178-0.665 1,-2.527-1.279 0,-1.021-0.185 0,-0.467 0.287 1,0.996 2.505 4,-2.961-0.372-4,-3.551 0.147 0,2.219 2.877 0,-0.268-3.190-3,0.557 5.816-1,-0.648-3.103-1,-0.111 0.618 1,-0.189-1.166 0,-0.092-0.081 1,-0.090-0.195 1,-0.094-0.679 0,-0.061 0.033-1,-0.039 0.955 1,-0.057-0.538 0,-0.043-0.683 0,-0.270-0.290 1,-0.408-0.161 0,-0.693 0.408 0,-0.635-0.432 2,-2.012 4.275-4,1.541-5.303 1,-2.564 3.733 1,0.143-1.870 0,-0.441-1.100-1,-1.078 0.651-1,0.596-1.182 1,-0.543-0.049-1,-1.314 0.506 0,-0.459-0.213-2,0.518-0.806 2,-0.281-0.180 1,-1.156 0.370 0,-0.145-0.190-1,-0.611 0.266 1,0.652-0.288 0,3.639-2.152 0,-6.332 3.625 0,6.197-2.381 2,0.725-0.079-1,-3.559 3.314 2,1.455-0.861 0,0.973-0.786-4,1.043-2.132 1,-1.844 0.105 0,0.979-0.801-1,-0.965 0.436 0,-2.936 1.433 0,-0.736 0.326-1,0.516-0.133 0,-0.543 0.497 0,0.760-0.435 1,-0.443 0.079 0,-2.619 1.016 0,0.563-0.654 0,0.305-0.501 0,0.117-0.367 0,1.440-0.681 1,0.286-0.113 4,-0.802 0.054-4,0.345-0.543 0,1.355-0.597 1,0.244-0.102 0,-0.076 0.034-1,-0.289 0.124 1,0.684-0.397 0,-0.056-0.171-1,-1.888 0.558 0,0.665 0.095-1,0.161-0.161 1,0.490-0.313 1,1.815-0.630-2,0.646-0.306 2,0.654-0.300 2,-0.311-0.169-3,0.464-0.321-1,-4.277 0.567 4,2.859 1.777-2,-0.668 0.893 0,-2.676 1.212-1,4.503-2.718 0,-1.423-0.142-2,-1.359 0.000 1,-1.081 0.033-1,-3.680 0.226 1,-1.632-0.292 0,-2.635-0.200-4,-0.255-0.458 5,0.722-0.028-2,1.245 0.234-3,3.675-0.369 4,0.455-0.106 2,-1.968 0.085 2,0.913-0.279 0,2.013-0.345-2,0.720-0.215 0,1.786-0.222 0,0.749-0.131 0,0.031-0.097 0,0.881-0.104 0,1.034-0.076 1,-5.075-0.068 2,1.183-0.080-4,1.620-0.007 0,-0.732-0.002 2,-0.804-1.165-1,0.320-1.812-1,2.416-0.241-1,-1.174-1.138 0,2.139 0.778 0,0.061-0.421 0,0.188-0.389 0,-0.411-0.278-1,-0.396-0.186 1,-2.288-1.705-1,-0.389-0.436 4,0.523 0.637-1,-0.527 0.068-4,-2.186-1.538 1,0.574-0.124 1,-1.524-0.601 0,2.730 2.521 1,1.656 1.215 1,0.758 0.452 2,0.507 0.264 0,1.366 0.766-4,-1.717-1.318 3,2.894 0.409 1,6.219-1.625-1,-1.898-1.527 3,0.010 0.419-6,0.004-0.632-1,0.004 0.264 1,0.002 0.780 1,0.002-1.958-2,0.001 2.444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3:21"/>
    </inkml:context>
    <inkml:brush xml:id="br0">
      <inkml:brushProperty name="width" value="0.0529194456206428" units="cm"/>
      <inkml:brushProperty name="height" value="0.0529194456206428" units="cm"/>
      <inkml:brushProperty name="color" value="#2daf49"/>
      <inkml:brushProperty name="ignorePressure" value="0"/>
    </inkml:brush>
  </inkml:definitions>
  <inkml:trace contextRef="#ctx0" brushRef="#br0">1525.641 6808.280 767,'0.000'6.302'0,"-5.526"-3.606"-3,-0.712-2.694 3,-0.112 4.070-1,-2.843 1.586-2,-2.271 0.688 0,-3.916 1.687 0,-1.705 0.488-1,-0.165-0.315-2,2.050-0.906 2,-0.456 0.518 0,-0.572 0.717 0,-6.796 3.251 6,1.274-0.871-5,-5.142 2.946-1,-2.010 1.709 12,1.484-0.824-17,-0.866 0.391 0,1.258-0.193 3,0.828 0.384 4,1.208 0.376 6,-6.237 6.007-5,1.520 1.101-6,5.968-3.005 7,0.517 1.171 10,1.198 0.555-6,1.586 0.104-12,3.469-2.331 22,1.040 0.179-22,-4.313 6.970-1,1.648-1.402 15,3.219-2.539-4,1.448-0.206 0,3.634-4.984 0,0.689-0.576 4,-2.219 5.928 1,1.487-0.317-14,2.321-4.215 9,0.002 0.129 1,-0.925 2.707-4,0.010 0.803 1,-1.543 5.453 0,1.791-3.344-1,1.164-1.985-1,0.409 0.278 5,0.164-0.091-2,-0.012-0.335-7,-0.271 0.867 2,0.853-2.327 6,1.015-1.400-1,1.044-1.294 0,1.230-2.974 2,0.724-1.186 13,0.516 0.472-16,0.633-0.722-4,0.494-0.145 7,0.369 0.235 0,0.243-1.748-3,0.141 0.023 0,0.095 0.022-1,0.129 5.987 0,0.033 1.726 0,-0.032-0.066 1,-0.023 1.247 2,0.218-0.267-8,0.405 1.818 4,0.491 1.228 2,0.519 0.755-7,1.130 5.874 10,0.520-0.422-12,-0.372-5.435 6,0.262-0.175 3,-0.026-1.033 0,-0.220-1.553 0,-0.406-3.369 14,0.043-1.159-19,0.837 2.618 0,0.114-1.470 10,0.129 1.018 5,-0.495-0.992-13,0.556 0.241 5,0.190-2.218 5,0.524 1.033-12,0.315 0.999 11,-0.336-1.619-11,0.218 0.190 0,0.209 0.047 0,1.421 4.561 4,-0.084 0.291-1,-0.797-2.734 1,-0.172-0.979 0,-0.951-2.926 1,-0.459-0.979 1,-0.516-0.924-1,-0.533-0.841 2,-0.286 0.536 3,-0.605-0.899 0,-0.441-2.119-2,-0.014-0.822-2,0.271 1.254 1,-0.227-0.708-1,0.122-1.314 2,0.596-0.199-1,-0.060-0.725-2,0.036 0.379 0,0.458 2.064 0,-0.294-0.236 0,-0.556-0.856-1,-0.323-0.186 0,-0.355-0.562 1,-0.274-0.288 1,-0.245-0.292 1,0.671 2.154-2,0.149 0.530-1,-0.464-2.554 3,-0.073 0.139 1,0.003 1.142-6,-0.151 0.182 1,-0.084-0.867 1,0.115 0.109 1,0.179 0.113 0,0.234 1.909 0,-0.018 0.824-1,0.367 1.717 0,0.345 0.041 1,-0.366-2.253 2,-0.048 0.520-5,0.077 0.263 0,0.163 0.066 3,0.169-0.052 0,0.165-0.135-1,0.155-0.187 0,0.611 0.986 1,0.483 0.975 1,1.811 4.613-2,0.880 0.933 2,1.149 2.080-2,0.073-0.499-5,-0.551-2.555 3,0.200-0.796 2,-0.389-0.435 1,-0.738-0.172 2,-1.055-2.354-1,-0.335-1.056 1,-0.495-1.220-1,-0.574-1.256-1,-0.662-2.252 0,-0.142-1.177 3,0.562 0.691 1,-0.542-1.313 0,0.935 2.391 4,-1.269-1.191-6,0.479-1.716 0,2.398 0.555-1,1.637 3.217-4,-3.764-3.771 2,1.974 5.981-2,-2.368-4.218 2,0.203 1.041 0,-0.035 0.720 0,-0.193 0.460 0,-0.020 0.019 0,0.098-0.281 0,-0.097-0.467-1,-0.222-0.565 2,-0.294-0.627 0,-0.325-0.632 1,-0.058-0.567 0,0.126-0.490 1,1.313 3.876 1,-0.151 1.473-1,-1.734-5.019-3,1.349 4.265 1,-0.050-0.238 1,-0.990-3.944 0,0.336 0.449 0,-0.203-0.727-2,-0.058 0.097 0,-0.132 0.046 0,0.130 1.346 0,-0.320-0.635 0,-0.314-0.788 1,0.232 3.391-1,-0.671-2.016 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3:22"/>
    </inkml:context>
    <inkml:brush xml:id="br0">
      <inkml:brushProperty name="width" value="0.0529194456206428" units="cm"/>
      <inkml:brushProperty name="height" value="0.0529194456206428" units="cm"/>
      <inkml:brushProperty name="color" value="#2daf49"/>
      <inkml:brushProperty name="ignorePressure" value="0"/>
    </inkml:brush>
  </inkml:definitions>
  <inkml:trace contextRef="#ctx0" brushRef="#br0">854.641 9198.280 767,'7.543'1.073'0,"-0.126"4.410"-6,-1.049-0.686 6,-0.989-0.986-3,0.491 0.261 2,3.097 1.917-1,0.499 0.103-1,-2.084-1.190 4,-0.686-0.110-2,0.600 0.928-1,-0.786-0.191 1,0.505 0.551 4,1.239 0.948-1,1.171 0.750-3,1.026 0.561-1,-0.827-1.278 0,0.957 0.246 0,-0.975-0.813 1,-0.121-0.095 0,2.046 1.455 5,-1.508-0.884-7,-1.752-1.025 0,-1.761-1.028 1,-1.624-0.947 4,0.916 1.653 1,-2.560-0.068 1,-0.424-0.127 0,2.252 2.874 1,-1.676-2.754-5,0.098 0.392-1,-0.142 0.178-1,0.355 1.023 1,-0.540-0.863 0,1.485 2.988-1,-0.973-2.697 4,2.589-8.137 1,-1.521-2.601 3,0.570-2.467-7,0.208-1.293-2,-0.731-2.447 1,-2.808 4.492 2,-0.060-0.021-2,0.151 0.091 2,1.072-4.347 0,0.218-1.178 1,-1.308 4.009 0,-0.082-0.845-2,-0.168 0.418-1,0.140-0.407 1,0.338-0.717 0,0.160 0.318 0,0.141 0.545 0,0.318-0.499 0,0.243-0.157 0,0.483-0.364 2,0.617-0.483 3,1.005-1.091-5,0.286 0.429-2,-0.468 1.342 2,0.024 0.238 0,-0.456 0.778 0,-0.440 0.583 2,-0.535 0.637 0,0.098-1.200 0,-0.281-0.204 0,-0.702 0.904 2,-0.405 0.225 1,-0.249-0.364-6,-0.485 0.495 0,-0.100 0.482 1,0.154 0.439 3,1.814-4.320 1,-0.997 4.034-3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4:21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1988.641 911.280 767,'0.507'6.450'0,"8.699"-4.179"-4,-1.792-1.015 2,2.273 0.268 0,2.120 0.244-2,1.130 0.336 1,2.421 0.503-1,15.398 3.344-4,3.977 1.748 2,-5.198-0.884 3,0.037 0.211-6,-3.858-0.811 10,-0.818-0.126-9,2.892 0.695 1,-2.061-0.455 18,-2.463-0.516-18,-1.383-0.604 10,-0.873-0.311 7,-1.336-0.502-9,-1.570-0.602 3,-1.097-0.633 4,-0.712-0.617-12,0.348-0.419 2,-1.830-0.606 8,-0.098-0.453-6,-1.106-0.460 1,-1.171-0.330 5,0.747-0.196-4,0.072-0.115-2,1.461-0.070-1,1.154-0.041-1,0.877-0.019 3,0.638 0.235-1,0.438 0.393-5,1.991 0.346 0,-0.495 0.128 4,-4.019-0.179 0,-0.297-0.030 1,-0.385-0.056 0,0.286-0.071 1,0.326-0.079 4,-0.085-0.081-3,-0.374-0.079-6,1.672-0.047 10,-0.055-0.081-9,-2.198-0.081-1,-0.513-0.046 4,2.062-0.032 2,-1.807-0.044-2,-1.961-0.030-1,-0.591-0.020 3,-0.259-0.011 1,-2.218 0.002 4,0.221-0.001-1,1.302-0.003-9,-0.006 0.002 0,2.941-0.001 2,0.746 0.005 1,1.126 0.005 0,-1.277 0.007-1,0.814-0.236-1,0.445-0.383 4,0.705-0.490-4,0.302-0.533-2,-1.769-0.023 0,-0.021-0.068 4,4.855-0.991 6,-1.298-0.361-10,-3.825 0.363 1,-0.712-0.211 4,-0.747 0.033 0,-0.726 0.196 1,-0.698 0.294 6,-0.638 0.343-11,1.530-0.732 3,-0.832-0.715 2,-3.202 0.757-1,0.230-0.156 0,0.461-0.115-1,0.524 0.061 0,0.545 0.184-1,0.746 0.074 0,0.854-0.008-1,2.297-0.454 1,0.533-0.155 1,1.645-0.586-1,-0.480-0.181-1,-2.216 0.322 0,-0.735-0.073 2,0.519-0.205 0,-0.859 0.441 1,-2.155 0.537 1,-0.993 0.034 0,0.174-0.086 0,-0.550 0.392-1,-0.034 0.452 2,0.299 0.458-1,0.821 0.427-1,1.095 0.376-2,2.927 0.681 0,1.042 0.905-1,-0.963 0.359 0,0.183 0.194 3,-0.292 0.042-2,-0.574-0.058-3,-3.281-0.108 3,-0.713 0.222 1,2.469 0.646 1,-0.827-0.051 1,-1.569-0.323 1,-0.430-0.211 0,-0.594-0.229-3,-0.656-0.224 0,-0.479-0.168 1,3.136 0.083 1,-3.238-0.491-1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6-17T10:16:24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6646.641 4243.707 767,'6.417'0.000'0,"-2.731"4.824"-4,3.079 4.961 2,-0.354-1.258-1,-1.061-1.289 1,1.083 1.157-1,4.894 5.740-2,1.491 1.325 1,-1.273-1.543 4,-0.683-0.589-4,-1.258-1.599 0,0.335 0.188 1,2.752 2.973 0,-0.138-0.438 11,-1.539-1.520-10,-0.311 0.192 1,-0.581-0.116 0,-0.728-0.318 2,1.674 2.126 0,-0.078-0.982-1,-1.516-2.435 2,-0.697-1.262 0,-0.798-0.265-2,-0.804-0.271 1,-1.293-1.405 2,-0.472-0.521 5,0.140 0.184-8,-0.372-0.675-3,-0.781-0.990 4,-0.202-0.046 1,0.418-0.129-1,0.813-0.178 0,0.464-0.200-1,0.201-0.203-1,1.816 1.676 0,0.376 0.808 0,0.247 0.539 2,0.146 0.330-3,-2.320-2.423 1,0.142-0.036 0,0.203-0.041 0,2.402 2.352 1,0.789 1.151 0,0.071 0.310-1,-0.394-0.250-1,0.201 0.314 1,-0.927-0.910 0,-2.913-2.851 0,-0.424-0.134 3,0.485 0.558 1,0.012-0.292 0,-0.082-0.319-2,-0.140-0.318 0,-0.377-0.491-1,0.123 0.475 0,0.740 1.081 1,-0.072 0.086 0,-0.807-0.669 0,-0.126 0.181-3,0.499 1.129-1,-0.183 0.287 3,0.051 0.225 1,0.205 0.169-2,0.390 0.787 1,-0.624-0.435 0,-0.681-1.350-1,-0.375-0.495 1,0.136 0.276-1,-0.857-1.260 4,1.348 2.173 1,-1.766-2.583-5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4:24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1691.641 1400.280 767,'2.647'-7.425'0,"5.201"2.087"-5,0.284 1.966 2,5.262-1.078-1,4.380-0.785 0,3.741-0.743-2,3.055-0.661 1,1.435-0.266-1,0.292 0.007 0,-3.003 1.105 2,-0.598 0.626 1,3.175-0.056-1,-2.677 1.125 7,-3.282 1.045-1,-3.356 0.903 1,-4.068 0.804 0,-2.229 0.489 3,-2.525 0.390 2,-1.206 0.234-1,3.850 0.231 0,0.820 0.267-3,-1.349 0.618-5,2.333 1.042-1,6.656 1.263-3,0.949 0.165 0,-0.053-0.240 1,0.900-0.121 3,5.057 0.391-4,-4.238-0.702-2,-0.305-0.017 3,1.413 0.468 7,0.073 0.060 2,-3.118-0.285-11,-0.925 0.101 1,-1.268-0.070 14,-1.452-0.188-8,-1.515-0.264-5,2.467 0.477 1,-0.337 0.020 9,-3.946-0.305-1,-0.785 0.081-3,-0.846-0.072-2,-1.425-0.166 0,0.081 0.343 0,4.182 1.872 8,-0.297 0.395-8,-0.886-0.125 2,-1.198-0.449-5,-4.033-1.673 0,-0.569-0.332 3,3.015 0.617 0,-0.583-0.791 6,-0.221-0.786-1,0.727-0.482-5,-0.665-0.159-1,0.174 0.179 4,-1.223-0.083-5,-0.377-0.019 0,-0.486-0.062 0,2.005 0.396 1,0.760 0.293 1,-1.866-0.289 2,-0.031-0.035-2,-0.132-0.087-1,0.148-0.121 1,-0.083-0.139-1,-0.221-0.145 0,-0.308-0.143 2,-0.356-0.135-1,-0.373-0.122 3,0.606 0.187-3,-0.080 0.320 0,1.823 0.303 2,0.948 0.035-2,-1.249-0.303 0,0.943-0.079 1,3.710 0.071-4,0.802-0.170-1,-1.310-0.217 2,-0.158-0.127 1,-0.357-0.113-1,-0.471-0.097 1,2.264-0.065 1,-0.328-0.089 2,-4.381-0.059-1,-0.740-0.025 0,-0.795-0.018-1,-0.114-0.013 0,-0.047-0.008 0,3.306-0.019 4,0.420-0.001 2,-3.319 0.015-8,-0.310 0.003-1,1.699-0.002 2,-0.204 0.006 0,1.060 0.006 2,1.202 0.005 1,0.085 0.005-2,0.920 0.003 2,1.451 0.002-6,1.187 0.002-1,-1.164 0.001 8,0.326 0.001-8,-0.038 0.000 6,-0.295 0.000-3,-0.464 0.000-2,2.051 0.000 2,-0.189 0.000 2,1.379 0.000 1,-0.500 0.000 0,1.751-0.000 4,0.419-0.000-9,-3.525-0.000 5,-0.226-0.000-1,0.184 0.000-1,-0.451-0.000 0,-0.481 0.000 1,-2.072-0.000 2,-0.212 0.000-2,1.083 0.000 0,-0.517 0.000-1,0.693 0.000 9,-0.725 0.000-9,-1.558 0.000-1,-0.624 0.000 4,0.188-0.332-1,-1.021-0.519 0,-0.672-0.270 3,-0.399-0.090-5,4.202-0.412 3,-4.484 0.796-1,0.274 0.094-1,0.093 0.102-1,1.286-0.080-1,0.363-0.127 1,0.181-0.189 0,0.480 0.016 0,0.797 0.003 4,3.885-0.174-6,-0.124 0.136 0,-1.704 0.237 6,-0.155 0.138-7,0.699 0.090 1,-1.193 0.148 5,-1.394 0.122-3,-1.884 0.108 1,-1.847 0.083 1,2.848 0.049 4,-3.023 0.157 0,0.852 0.067 4,-0.633-0.116-9,2.203-0.019-3,2.698-0.011 2,-5.110-0.007 0,0.396-0.001-1,0.177-0.001 1,1.998-0.001-1,0.846-0.001 0,-1.062-0.000 1,-0.145-0.000 0,-0.372 0.000 3,-0.516 0.000-2,1.312-0.000-3,-0.984 0.000 1,-1.551 0.000 4,-0.920 0.000 0,3.896-0.269 2,-2.781-1.667-2,-1.348-0.639 1,1.610-0.222-1,-0.233 1.458-3,-1.264 0.987 0,0.319 0.270 2,-4.074-6.159 0,0.521 0.676 0,2.540 1.219-1,0.718 3.424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4:37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12726.641 7654.280 767,'6.063'0.000'0,"1.526"0.000"-3,0.559 0.142 1,3.614 0.903-1,-1.486 0.396 0,2.056 0.613 1,1.696 0.535-2,1.342 0.446 5,-2.558-0.567-4,0.030-0.088-1,-0.316-0.175 1,1.876 1.061 1,-0.381 0.336 1,1.164 0.414 6,-0.412-0.286-8,-1.156-0.458 7,-1.546-0.534-6,-1.682-0.543 1,-2.603-0.676 2,-1.103-0.347-1,5.627 0.356 8,-5.591-1.137-2,0.039-0.201-4,1.122-0.121-3,3.740-0.113-2,1.726-0.074 1,-0.047-0.018 0,1.057-0.008 0,1.731-0.008 0,-0.497 0.018-1,-4.433 0.043 2,-1.092 0.015 0,-1.173 0.014 1,-1.168 0.013 0,0.196 0.005 2,-1.761 0.016 0,1.851 0.003 3,-1.956 0.032 1,2.429-1.395 0,-0.641-1.210-6,2.184-1.165-3,-4.128 1.814 2,4.995-1.835-1,-4.745 1.538 1,-0.142 0.116 1,5.339-1.356-2,0.595 0.854 4,-6.015 1.680-2,4.618-0.533 0,-1.731-0.795 0,-0.470-0.058 2,0.654-0.347-1,0.909-2.032 0,-3.381 1.736-1,0.504-0.208-1,0.033-0.197-1,2.629-1.166 0,-0.353 0.723 1,-3.643 1.905 2,3.967-3.896 2,-1.446 0.470-3,-1.032 1.424 0,4.214 0.356 2,-1.283 1.871-2,-0.800 0.893-2,0.411 0.471 2,-0.379 0.290 0,-2.880 0.123-1,0.323 0.036 0,3.480 0.081 1,1.006-0.010 1,-4.226-0.107-1,0.110 0.316 1,-0.163 0.505-2,-0.934 0.118 0,6.888 1.805-1,-5.633-0.619 4,-1.455-0.338-1,5.544 1.573-2,-5.433-1.999 0,1.038 0.345 2,-0.801 0.211 0,4.305 1.693-3,-2.536-1.142 6,-1.688-1.028-2,0.625 0.890-2,-0.253 0.031 1,1.977 0.271-2,2.700 1.102 0,-5.469-1.225 0,-0.299 0.240 0,2.896 2.120-1,-3.497-1.537 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4:40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12988.641 7454.280 767,'0.000'-6.177'0,"-6.403"-1.739"-4,1.200 4.539 3,-2.096-1.732-1,-1.798-1.063-1,0.499 0.689 0,-1.549-0.530 1,-4.146-1.140 0,-2.644-0.104-3,-4.638-0.776 1,1.283 1.455 0,-2.505-0.402 4,-2.359-0.570-7,-15.000-3.728 5,-4.418-0.338-11,5.309 2.161 7,-2.143 0.090 1,0.752 0.620-1,2.666 0.940 0,5.927 1.455 22,1.218 0.435-22,0.813 0.306-3,-4.839-1.374-1,-1.249-0.306 30,2.787 0.589-22,-1.564-0.242 0,-14.801-2.711 15,0.675 0.394-27,13.398 2.075 10,0.050-0.195 1,-12.421-2.772 1,2.516 0.500 10,6.493 1.507 2,2.135 0.671-20,-2.625 0.082 9,1.797 0.803 6,30.950 5.427-4,-29.740-4.534 5,0.863 0.528 8,6.591 1.193-22,-0.546 0.140 23,-0.694-0.184-23,-0.751-0.392 0,3.279 0.489 7,-0.036 0.184 0,0.057 0.307 0,-4.622-0.216 0,-1.718 0.093-1,-5.618-0.682 0,-1.162-0.497 0,2.813 0.498 0,-1.691 0.269 1,-0.595 0.150-1,0.183 0.061 0,-5.218-0.422-1,-0.351-0.026 0,9.285 0.816 3,0.808-0.070 3,0.179-0.288 14,0.147-0.429-27,0.667-0.250 0,1.006-0.111 26,1.199-0.006-21,-3.898-0.542 11,-0.597 0.083-16,1.134 0.182 8,0.361-0.068 2,0.750-0.108 1,-2.080 0.025 0,-0.671 0.444 17,-0.549 0.301-29,-0.434 0.188 1,-5.667 0.005 27,-1.520 0.587-30,8.988 1.092 11,0.410 0.397 1,0.771 0.375-1,26.659 1.207 2,-35.571-0.972-4,-1.001 0.434 23,-5.502 0.326-33,1.223 0.304 31,9.576 0.191-28,0.945 0.100 1,-6.963 0.102 23,2.421 0.050-6,35.834-0.132 0,-21.927 0.097-16,1.156-0.001 1,0.928-0.007 8,-11.281 0.024 3,-0.211-0.024 13,9.968-0.046-24,-0.749-0.013 25,-8.684 0.327-28,-0.511 0.503 0,-0.026 0.256 22,0.285 0.080-22,-3.319 0.075 7,1.778-0.145 2,10.605-0.416 3,-0.535-0.106 0,0.011 0.106 15,0.397 0.253-25,-3.414 0.293 23,0.386 0.038-23,-0.073 0.214-1,0.100 0.322 12,1.644 0.030 0,0.564-0.037-2,0.629-0.127 14,23.204-1.337-16,-24.834 1.392-7,-1.552 0.154 4,2.192 0.200 3,-1.468 0.620 11,-5.266 0.738-4,-0.379 0.058-15,-4.617 0.181 17,0.035-0.411-19,0.925-0.507 4,1.424-0.532 9,5.338-0.640-2,1.656-0.376 1,-2.741-0.266 3,1.661-0.334 1,4.546-0.279 13,0.709-0.167-25,-2.124-0.131 18,1.407-0.105-18,1.559-0.066 9,2.130-0.036 0,4.251 0.000 1,1.367-0.000 0,1.350 0.007 13,1.258 0.011-20,-1.210 0.006 6,0.341 0.018 2,-1.501 0.013 0,0.492 0.019-2,2.917-0.250-2,-1.013-0.425 1,-0.386-0.244 0,0.061-0.107 7,1.895 0.112-8,-0.363 0.041-4,-1.932-0.024 0,0.723 0.118 5,-1.176 0.068 1,1.497 0.158-2,1.819 0.146 0,4.075 0.172 4,0.986 0.071 2,-0.808 0.373-2,2.065 0.592-6,0.793 0.434 13,1.630 0.128-8,-2.638 1.117 4,3.127-0.081-6,0.701 2.397 3,-1.204-2.201-1,1.121-1.213-3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4:41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8155.641 7078.280 767,'0.000'6.137'0,"4.965"0.870"-4,-0.027-2.091 2,2.647 2.055 0,1.072-0.268-1,2.872 1.098 0,4.386 2.037-2,2.085 0.667 0,4.329 2.239 3,1.762 1.037-6,9.136 5.018 0,-3.882-2.896 4,-8.255-4.861 2,-0.765-0.626 0,-1.094-0.670 12,5.586 3.087-18,-1.635-0.283 4,1.631 0.965 13,-6.896-3.516-9,-5.172-2.931 2,-1.786-1.173 0,-0.471-0.502 10,-2.548-1.542-12,-2.239-1.313 5,0.517-0.400 0,-7.651-8.351 1,0.745-2.080-3,0.689 0.551-2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4:42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8207.641 7044.280 767,'6.142'0.000'0,"1.827"-1.182"-3,-1.044-1.383 1,-1.034 0.574 1,1.734-0.086-2,0.862-0.028 2,0.798-0.122-1,0.514-0.126 0,0.123 0.029 0,0.770-0.187-1,1.898-0.333 1,0.137 0.157 0,-0.398-0.271 5,-0.736-0.543-4,-1.827 0.264-2,-0.443 0.063 2,2.439-0.784 2,0.492 0.003 1,1.673-0.442 1,0.188-0.037-4,-0.277 0.379-1,0.913-0.048 1,1.119-0.060 1,0.504-0.063 5,0.406-0.024-10,0.313 0.003 1,-3.209 0.864 7,-1.066 0.338-6,-1.302 0.396 0,-1.396 0.416 3,1.564 0.026 0,-1.492 0.608 0,-2.675 0.470 7,-1.412 0.128 1,2.229-0.976-6,-2.445-0.832 1,0.266 0.155 3,1.496-2.932-7,0.505 0.959-1,1.563 0.641-1,-0.020 0.967 1,-1.239-0.536 3,-2.895 0.504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4:53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13764.641 7061.280 767,'0.000'7.189'0,"0.142"2.081"-5,0.903 2.018 2,-0.026-2.607 0,0.094 1.268 1,-0.009 0.931-1,0.090 3.436 1,-0.171 0.428 3,-0.382-3.793-4,-0.104 0.054 0,-0.099-0.071 5,-0.091-0.283-2,-0.081-0.421-3,-0.071-0.499 9,-0.048 0.707-9,-0.063-1.085 0,-0.048-1.127 3,-0.031-1.080 1,-0.021-0.567 1,-0.053 5.199 6,-0.017-1.986-5,0.215-1.731-4,1.372-1.459 3,5.001-6.942 2,1.896-0.302-5,-2.281-0.443 0,0.317 0.028-1,1.358-0.052 1,2.302 0.032-1,1.729 0.085 2,2.513 0.035-3,0.337 0.163-1,-1.899 0.212 4,-0.786 0.124-3,0.419 0.086 0,-0.872 0.116 1,-1.488 0.102 3,-0.558 0.060 5,-0.675 0.047-5,-0.713 0.034 0,-1.475 0.021 2,-0.533 0.014-2,1.427 0.023-2,-0.789 0.006 3,4.876 3.802 1,-4.274 1.745-4,-0.686 1.595 0,-1.346-0.822 0,-0.409 0.216-1,-0.568 0.022 1,-0.643-0.110 1,-0.654-0.194-1,-0.622-0.238 3,0.582 3.821-1,-2.108 0.335 1,-2.495-4.051-1,-1.723 0.173 0,-1.740 0.007-1,-1.918-0.105-4,-1.923-0.175 3,-1.036-0.212-1,-0.375-0.224 1,0.821-1.011 0,-0.397-0.492-1,-0.507-0.419 0,-0.562-0.348 1,-0.573-0.280 3,-2.316-0.051-3,-0.806-0.476 0,-0.446-0.474-1,-0.175-0.445 0,0.019-0.398 0,0.147-0.343 2,2.071-0.325 0,0.493-0.187 1,-3.328-0.500-1,1.850-0.734 1,1.524-0.391 0,1.407-0.298 2,1.758-0.184 0,1.838-0.098 0,1.745-0.036-2,-1.309-1.979 0,4.114-1.733 0,2.329-5.158 8,0.786 3.171-11,0.383-0.084 0,0.506-0.648 0,0.339-0.760 0,0.111 0.280 0,-0.022 0.748 1,0.125-0.094 0,-0.237 1.598 1,0.567-2.033 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4:53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13825.641 7061.280 767,'6.023'0.000'0,"2.060"0.000"-4,4.169 0.000 1,-4.388 0.163 2,1.510 0.278 0,6.590 0.875-3,1.428 0.637-1,1.567 0.440-1,-1.392-0.016 3,-2.338-0.210 0,-2.723-0.312 2,-2.729-0.348 0,-2.502-0.341 1,1.217 0.287 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4:55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12028.641 8291.280 767,'8.780'0.000'0,"5.100"0.000"-7,-4.433 0.507 5,2.301 0.819 1,2.436 1.280-3,2.381 0.979 1,-0.148 0.167 0,1.257 0.438-2,10.684 2.226 2,-3.854-1.393-4,0.822 0.002 9,0.244-0.368-9,-2.911-0.935 10,-0.548-0.538-9,-0.248-0.479 15,-1.363-0.569-15,-1.472-0.516 3,0.125-0.396 5,-1.574-0.418 0,-1.663-0.327 0,-1.599-0.245 1,-1.438-0.174 8,-0.875-0.704-14,-0.450-0.404 4,-2.631 0.094 0,-0.239-0.038 3,-0.172 0.020 1,2.365-0.149-8,0.407 0.143 2,0.485 0.163 1,2.684 0.165-1,2.568 0.153-1,6.852 0.470 4,4.860 0.672-6,-6.538 0.009-2,0.979 0.101 8,0.703 0.036-9,0.335-0.012 0,0.055-0.045 0,-0.146-0.066 3,-0.690-0.079 2,-1.047-0.083 0,-1.249-0.084 2,2.668-0.019 1,-3.096-0.108-1,-2.879-0.387 3,-2.530-0.534 2,-4.180-0.064-2,-1.109-0.102 15,0.160-0.145-15,-0.836 0.025 3,0.940-0.013-3,0.471 0.125-4,-0.695-0.076 2,0.432-0.321-2,1.218-0.146-1,1.677-0.019 1,5.032-0.200 0,1.164 0.201-2,-4.639 0.500 1,1.043 0.132-1,0.539 0.129 1,0.155 0.119 0,-0.125 0.108 1,2.111 0.079 0,0.283 0.093-1,-0.042 0.075 1,10.262 0.046 2,-3.555 0.085 3,-4.349 0.022-10,-0.018 0.015 16,1.444 0.014-16,-1.593 0.002 0,-3.447-0.009 16,-1.688-0.005-14,-1.557-0.006 0,-1.374-0.006 7,-0.423-0.006 7,0.245-0.006-9,4.165 0.771 3,-2.873 0.301-6,-0.701 0.236 1,1.261 0.394 3,1.020 0.163-3,0.796-0.003-2,-1.575-0.299 1,0.094-0.139 0,-0.453-0.167 0,-0.821-0.179 1,-1.021-0.180 1,-1.114-0.171-1,-1.200-0.157 2,-1.204-0.140-1,-1.150-0.121 3,0.474-0.075 3,-1.284-0.121-2,-0.730-0.087-1,-0.322-0.059 1,5.166-0.087-2,-5.282 0.031-2,0.347-0.002 0,5.195-0.045-1,-3.822 0.054 0,0.725 0.011 0,0.167 0.010 1,-0.202 0.009 0,-1.223 0.010-1,-0.447 0.006 0,0.376 0.004 0,3.414 0.003 3,-3.053 0.013 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4:56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13311.641 8387.280 767,'-7.183'0.626'0,"1.513"3.864"-4,1.111 0.068 2,-1.265 1.761 0,-1.613 1.954-1,-0.882 0.978 0,1.145-1.461 0,-0.581 0.334 0,-0.598 0.279 0,-1.214 1.261 2,-0.306 0.645 1,-0.144 0.666-2,-2.722 3.873-1,0.363 0.391 1,2.866-2.479 1,0.715 0.480-1,1.148-0.804 3,0.625-0.364 0,0.568-0.549 0,0.497-0.647 0,-0.943 2.018-1,0.355-0.027 1,0.488-0.106-1,0.207 0.683 9,0.615-0.253-10,0.566-0.283-3,1.582-3.666 2,0.441-0.481 2,0.438-0.488 1,0.100 1.774-1,0.571-0.067 2,0.479 0.080 2,0.404-0.138-2,0.264 0.274-3,0.200 0.083 0,0.145-0.048 1,0.099-0.132 5,0.062-0.179-7,0.077 2.571-2,-0.019-2.885 4,-0.007-1.066 0,-0.018-1.179 1,-0.022-1.163 1,0.070 3.497 0,-0.069-1.865 1,3.843-2.475 5,5.718-3.813-7,-0.177 0.143-4,2.036 0.133 0,-1.366-0.511 1,0.923-1.146 3,-4.607-1.256-1,-0.307-0.840 1,1.564-2.063-1,1.213-5.455 0,-4.269 2.840 1,0.062-0.881-2,-0.018-0.674-1,-0.065-0.492 0,0.000-0.877 0,-0.700 0.442 1,-1.285 2.250 1,-0.057-0.266 0,0.402-1.882 1,-0.389 0.265 2,-0.113 0.518-2,0.072 0.642-4,-0.380 1.272 2,-0.213 0.456 2,0.002-0.411 0,0.844-4.244 2,-0.492 3.064-2,0.815 0.363 1,-0.264 1.375 0,-9.307 4.938 0,-1.605 0.747-3,-7.272 0.592-2,2.128 0.337-1,-1.856 0.367 1,-0.919 0.361 0,-0.252 0.330-1,0.035 0.065 0,0.879-0.107-1,0.514-0.063 5,2.544-0.321-1,2.622-0.333 4,2.437-0.310 4,-1.196 0.155-9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5:02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12813.641 8404.280 767,'0.000'6.033'0,"-2.232"0.853"-4,-0.908-0.989 3,-1.307 1.424-1,0.793-1.038 0,-0.339 0.810 0,-0.835 1.701 0,-0.208 0.532 0,-0.107 0.849 2,-0.035 1.010-2,-1.081 3.266-1,0.244-0.058 1,0.683-0.917 1,0.888-1.354-1,0.531 0.063 2,0.270 0.912 2,0.827-3.285 3,-0.410 0.354-6,-1.831 5.345-1,-0.280 1.503 0,0.407-1.423 2,-0.019-0.443-1,0.949-2.951-1,-0.108 0.031 0,-0.150-0.004 0,-1.581 3.733 5,-0.563 0.254 3,-0.515 0.551-11,-0.446 0.702 5,0.140-1.380 0,-0.241 0.331-4,-1.106 2.513 2,-0.173 0.667 0,1.808-4.020 8,0.086-0.256-10,0.102-0.354 1,-2.366 4.160 2,-1.052 0.773-1,-1.176 1.276 3,-0.580 0.841-2,1.507-4.060 0,-0.958 0.435 0,-0.570-0.007 8,-0.268-0.321-13,-0.039-0.530 11,-0.652-0.190-8,-0.681-0.317-3,-5.959 6.356 1,0.061-0.184 5,3.417-4.900 11,-0.438-0.777-17,1.553-2.552 3,-0.320-0.500 3,-0.325-0.629 0,-0.313-0.691 1,-0.290-0.704 0,-3.169 1.700 0,-0.931 0.298-1,-0.700-0.123-2,-0.504-0.400 8,-3.803 1.145-4,-1.618-0.408-11,1.641-1.776 7,-1.022-0.203 2,-4.748 0.638-3,-1.127-1.143 0,-2.181-0.670 2,-1.442-0.981 8,-1.195-1.071-10,-0.286-1.050 6,3.210-1.616-8,-0.913-0.661-5,-1.661-0.037 21,-2.068 0.389-23,-6.381 0.565 10,-1.212-0.615 0,37.105-5.172 1,-38.439 4.433-3,-0.431-0.449-1,4.351-0.829 3,-0.803-0.231 4,34.712-3.266 11,-29.483 2.382-15,0.181-0.396-9,-5.717 0.104 6,2.104-0.251 4,2.835-0.150 23,0.902-0.340-31,-0.115-0.302 20,1.212-0.321-21,2.035-0.313 17,-1.892-0.213 2,2.537-0.312-19,1.309 0.073 4,1.088 0.314 24,7.457-0.163-13,0.731 0.004-8,0.582-0.046 13,-7.754 0.122-19,-1.682-0.159 5,1.134-0.232 3,-2.430-0.137 17,-11.361-0.862-29,-2.359-1.374 18,12.286-0.095-16,-1.438-0.497 1,-16.577-1.313 2,-0.527 0.036 4,9.103 0.600 2,-0.210-0.123 1,5.096-0.430 0,0.295-0.384-1,0.657-0.491 20,0.883-0.545-23,-8.130-1.471 1,2.246 0.313 8,5.993 0.624-13,1.012-0.171 12,-0.100-0.357 0,1.436-0.101 1,1.434-0.063-2,-4.647-0.991-1,-1.027-0.787-2,6.768 1.232 0,-2.254-0.335 8,-17.263-2.857-3,-0.535 0.341-18,8.917 1.902 10,0.260 0.033-1,5.371 0.606 18,0.276-0.452-24,-8.850-2.441 29,1.896-0.270-32,6.261 0.943 8,1.403-0.035 7,-2.516-1.003 1,1.898 0.145 1,5.136 0.912 0,0.768-0.293 1,-4.764-1.926-1,-0.804-0.381 0,-0.201-0.628-2,0.199-0.739 11,3.665 0.912-19,-0.673-0.348-4,4.073 1.540 9,0.340 0.354 3,0.494 0.489-1,-8.759-2.876-2,0.297-0.201 1,8.612 2.588 1,0.755-0.157-1,-9.862-4.875 19,2.058-0.644-29,10.871 4.207 10,0.238-0.436 5,0.734-0.392-3,1.053-0.342 0,1.230-0.290 19,12.109 6.922-24,-13.972-9.090-4,0.255-0.581 1,-4.304-2.388 7,-1.030-0.271 21,5.906 3.557-28,-0.211-0.486-1,0.331-0.002 17,0.701 0.343-17,0.932 0.571 0,-2.745-1.751 7,-0.478-0.191 1,-6.679-3.659 1,-0.321 0.708 1,8.657 5.191-2,-0.578-0.518 0,-7.306-4.558 0,-0.531-0.303 15,3.156 1.774-19,-0.136-0.349-6,23.291 14.592 7,-22.310-14.140 0,1.399 0.457 1,-5.320-3.822 2,0.325 0.090 0,1.936 1.967 13,0.015 0.490-17,2.526 2.254 2,-1.042 0.194 7,-9.552-3.977-3,-1.550 0.506-11,10.163 5.380 8,-0.529 0.213-1,-0.321 0.427 12,-15.842-6.568-25,-5.018-2.059 24,7.591 3.605-22,-0.918-0.258 4,2.235 1.275 4,-1.053-0.195 0,0.217 0.299 23,-7.845-2.696-28,-0.635 0.154 4,-0.154 0.553 8,0.657 0.789-18,0.897 0.633 41,1.543 0.490-40,-4.383-0.930 31,2.056 1.423-32,-2.800-1.004 32,3.137 0.904-14,42.038 14.518 8,-36.898-11.957-24,0.232 0.837 32,-5.398-1.067-33,-1.014 0.023 34,2.632 1.278-34,-3.151-0.292 7,8.861 2.783 5,-1.582-0.150 1,-5.009-1.098-3,-0.467-0.024 1,0.079 0.047 28,-5.127-1.216-40,-2.445-0.700 1,5.061 1.336 10,-0.954-0.194 0,-7.271-1.597 34,0.482 0.431-47,-6.084-1.148 32,1.861 0.520-33,8.796 2.210 9,2.308 0.733 12,-9.608-1.310 22,4.040 1.690-41,18.170 3.744 22,1.430 0.512 1,-13.838-1.883 15,1.277 1.120-6,12.811 2.217-21,1.556 0.151-5,1.423-0.034 10,-8.692-1.854-1,-1.769-0.649 2,2.208-0.232 2,-2.923-1.495 22,3.587 0.157-37,-1.197-0.919-1,-0.739-0.819 27,3.601 0.547-25,-2.613-0.913-1,-31.039-8.447 17,-0.509 0.214-26,14.994 4.283 43,1.505 0.562-38,-4.215-1.079 1,3.171 0.711 15,9.654 2.672 36,3.642 1.251-49,3.791 1.065 9,3.665 0.876 10,-0.091-0.315 3,4.237 0.642 4,29.530 7.982-10,-23.606-6.586 7,1.201-0.133-1,-3.934-1.098 0,-0.528-0.032 10,-5.814-1.646-30,-2.943-0.899 17,4.962 1.033-16,-3.286-1.187 3,-13.065-3.618 2,-1.827 0.168 20,10.155 2.604-28,0.630-0.179 1,5.674 1.406 6,0.889-0.133 5,-3.542-1.695 30,1.567-0.057-39,5.614 1.359 10,1.208-0.369 8,-3.427-2.053-17,3.296 0.677 13,3.808 1.008 20,8.449 3.245-29,0.533-0.339-1,-7.976-5.188 19,1.546-0.255 10,2.062-0.281-31,2.240-0.277 1,3.158 1.443 5,1.801 0.637 4,1.814 0.790 1,2.383 1.476 1,0.276-0.453 12,0.440-0.420-20,-2.059-2.541 6,-0.383-0.469 6,-0.627-0.914-14,-0.218-0.623 0,-2.095-2.465 15,-0.062-0.146-16,0.390 0.101 13,0.650 0.252-13,0.438-0.001 7,0.269 0.500 0,3.932 3.936 3,0.586-0.258-1,-1.367-2.297 10,0.432-0.208-17,1.967 0.918 3,0.475-1.006 4,-2.379-6.576 7,0.279-1.716-14,-1.486-4.691 7,0.445-0.815-10,4.135 9.020 7,0.111 0.332-1,-0.002 0.346 14,-2.421-5.796-20,0.293-0.316 4,0.451-0.024 5,0.520 0.166 0,-0.922-3.700 1,0.786 0.408 1,1.513 5.702-1,-0.286-0.571 5,-2.425-6.814-6,0.188-0.321 8,3.581 8.777-15,0.177-0.964-1,-2.994-11.382 5,0.340-0.446 2,2.085 6.065 0,0.311-0.460 0,-0.068-3.829-1,1.229 0.217 6,1.045 3.171 3,0.315-0.416-17,0.029-3.824 8,0.920 0.343 10,4.271 29.152 0,-3.752-32.223-17,0.572 0.480 1,0.976 3.072 9,0.618 0.096 15,0.468 3.401-24,-0.001-0.007 6,-0.081-2.802 8,0.264 1.514-16,0.591 7.411 23,0.207 0.622-20,0.202 0.550 1,0.188-1.514 10,0.171-1.687 13,0.362-1.495-25,0.480-1.288-1,1.204-9.817 19,1.250-1.215-22,0.754 4.000 4,1.023 0.043 6,2.386-8.094-1,0.986 1.253 0,1.055 0.834 4,0.200 1.310 1,0.112 1.480-1,0.048 1.451 19,-2.547 11.167-29,0.069 0.347 1,2.231-7.181 11,0.635-0.035 0,0.027 0.640 9,-0.364 1.025-22,-1.139 3.637 8,-0.091 0.153 0,0.853-3.907 4,-0.062-0.109 14,-0.674 2.757-19,0.431-0.660-7,0.313-0.358 19,0.215-0.134-19,0.106-0.212 20,0.026 0.224-19,1.658-4.231 3,0.220 0.348 6,1.094-2.042 10,-0.305 2.464-9,-2.773 7.847-2,-0.714 0.746-7,0.053-2.021 10,-0.865 1.188 3,-0.787 1.213-3,-0.678 1.140 0,-0.392-1.335 0,-0.667-0.585 1,-0.574-0.945-1,-0.469-1.090-6,-0.366-1.092-4,-0.272-1.003 0,-0.191-0.866 0,-0.125-0.710 0,-0.074-0.555 0,-0.037-0.414-1,-0.010-0.292 1,-0.146-2.121-1,-0.423 0.183 0,-0.474 0.254 0,-0.462 1.077 98,-0.414 2.636-98,-0.348 3.343 21,-0.323 6.072-18,-0.151 0.606 0,-0.116-1.336 13,-0.106 1.524 7,-0.403 1.045-17,-0.564 0.661-2,-0.147 2.341 6,-0.098 0.502 2,0.003-0.144-3,0.071-0.573 0,0.209 1.806 8,0.104-0.227-13,0.111-0.192 3,-0.102-0.974 1,-0.249-1.486-1,-0.455-6.081 0,-0.022 0.197 0,-0.013 2.662 0,-0.258 0.394 0,-0.001 3.348 0,-0.198 1.082 3,-0.190 1.198 4,-0.591-2.896 1,0.167 1.641-12,0.704 4.887 7,0.223 1.254 1,0.236 1.191 9,0.121 0.099-10,0.277 1.350-3,0.194 0.445 5,0.256 1.274 0,0.222 1.373 2,-0.128-4.209 0,-0.905 0.676-4,-0.883-1.954-2,1.094 4.929 1,-0.429-3.858 0,0.516 1.733-1,0.473 2.209 0,0.223-2.036 4,0.332-1.103 0,0.058 2.811-5,0.013-1.637 0,0.019-6.856-1,0.003-3.300-2,-0.009 0.579 1,-0.004-1.815 6,-0.005-1.392-8,-0.005-0.294 0,-0.005 0.453 9,-0.005 0.921-8,-0.004-2.824-2,-0.004-0.747 3,-0.003 0.309 9,-0.002-1.581 8,-0.270-2.664-20,-0.435-2.223 3,0.533 23.428 7,-0.813-25.603-9,-0.093-1.326-3,0.001-0.709 13,0.065-0.250-14,0.194 4.367 19,0.097 1.247-16,0.103 1.704-1,0.006-3.909 6,0.147 3.828 3,0.128 3.507 15,0.106 3.044-22,0.110 7.479 10,0.035 0.937 9,0.025-3.300-9,0.043 2.111 1,0.028 2.057-3,0.017 1.870 0,0.013 0.185 2,0.002 0.380 2,-0.010 1.543-5,-0.004-0.429-1,0.002-3.059-1,-0.012 0.478 1,-0.008 2.029-1,-0.002-0.092 0,0.000-3.825 2,-0.004 0.207-4,-0.003-0.918-1,-0.003-0.908 5,-0.002 2.679 0,-0.001 0.018 1,-0.001 0.422-2,-0.000 0.691-2,-0.000 0.849-1,-0.239-2.205 1,-0.386-1.286 3,-0.345-2.514 5,-0.105-0.515-4,-0.494-2.532-7,-0.494-0.082-1,0.502 4.866 5,0.030-0.103 1,0.094-0.037 5,0.135 0.012-8,0.157 0.376 3,0.166 0.617 2,0.164 0.760-5,0.039-2.236 2,0.213 0.591 1,0.200 1.716 1,0.119 0.174 1,0.093 0.061-1,0.077 0.699 1,0.056 0.787-2,0.036 0.718 1,0.023 0.538-1,0.029-1.456 1,0.006 0.457 3,-0.010 0.916-2,-0.007-0.284-3,-0.520 0.572 1,-0.827-0.497 0,-0.482-0.289-1,-0.220-0.131 0,-0.590-1.762 0,-0.377-0.881 0,0.576 2.409 1,0.101 0.142 0,0.180 0.280-1,0.227 0.248 0,0.250 0.213 0,0.254 0.366-1,0.246 0.458 3,-0.002-1.547 1,0.306 1.625-1,0.231 1.691 1,-0.148-1.903 0,-4.988 6.038 2,0.568 6.270-2,-1.095 4.334-1,1.935-1.255 0,-0.640 0.545-3,-0.671-0.208-1,-0.346 0.614 1,-0.113 0.432 0,-0.912 0.983 1,-0.695 0.601 6,-0.541 1.859-9,-0.402 1.274 4,0.157-0.658-3,-0.986 0.474 1,-0.845 0.742 1,-0.052 0.046-3,0.246-0.101 1,1.901-2.496 2,0.570-0.775 0,0.625-0.898 0,0.178 0.012 0,0.756-1.057 1,0.709-1.192-1,0.219-0.219 9,1.049-1.071-1,0.603-0.977-3,-2.313 1.619 3,0.420-3.438-7,-0.100-0.391 0,-0.301 1.012 4,-1.383 2.104-5,1.601-0.288 1,0.575 0.364-2,1.306-1.124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6-17T10:16:25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6873.641 4740.707 767,'6.134'-1.486'0,"3.799"-0.651"-5,-1.673 1.079 2,4.475 1.608 0,3.585 2.021-1,1.072 1.443 0,2.609 1.715 3,-0.522 0.622-5,1.542 1.209 0,4.821 2.359 0,0.985 1.140 1,2.785 1.697 0,-1.349-0.308 2,-4.704-1.640 3,-2.167-0.405 2,-0.676 0.052-8,-3.147-1.477 7,-2.298-1.092 5,-3.751-1.895 0,-3.290-1.697 3,-2.719-1.427 0,0.315-0.019-11,-10.454-6.808 5,3.867-2.104 6,0.759-3.969 2,0.002 3.699-13,0.000 0.185 0,0.000-0.881 0,0.000-0.508 0,0.000-0.218 0,0.000-1.211 0,0.000-0.135 4,0.000 1.971-5,0.000-0.106 1,0.000-3.062 3,0.000 0.453-1,-0.626-0.237 0,-0.980-0.072 0,-0.520 0.809 0,-0.602-0.358 3,0.110 1.203-4,-0.014 0.348-1,0.114 0.491 1,-0.317-1.100 0,0.409 0.873 0,0.364 0.679 1,0.470 1.071 2,-0.394-3.330 4,1.022 1.401-4,0.953 0.775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5:03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2686.641 1574.280 767,'6.269'0.000'0,"4.607"0.000"-5,1.279 2.598 1,-2.350 1.207 2,1.249 1.399 0,1.274 1.138 0,0.533 0.887-1,-1.508-0.694 0,-0.559-0.370 1,0.601 0.585 3,-0.560 0.102-2,-1.781-0.534-2,-0.773 0.232 7,0.659 0.771-3,0.169-0.180-1,0.987 0.295 2,-0.096-0.559-2,-2.821-1.953 0,0.003 0.136-1,0.073 0.283 2,0.966 0.217-1,0.709 0.160 0,0.492 0.111-1,5.673 3.776 0,2.264 2.065 2,-1.088-0.251-7,-0.247 0.316 2,-0.700-0.024 1,-3.650-2.291 1,-0.542 0.205 0,0.746 1.082 2,-0.638-0.452 0,-0.834-0.917 1,-0.916-1.177 2,-1.991-1.794 0,-1.020-0.806-1,-1.032-0.710-1,-0.779-0.522 1,3.936 3.894 9,-1.676-2.188-7,-1.916-0.812-3,0.666 1.113 0,0.276-0.735-1,0.512 2.730 0,-2.544-2.754-2,0.504 0.232 1,0.659 0.015 0,-0.861-1.291 0,0.038-0.163 0,5.202 4.627 1,-3.914-3.905 0,1.084 1.091 0,0.437 0.544 1,0.090 0.810-3,-0.138 0.258 0,-0.179-0.842 2,-0.054-0.189-1,0.629 0.448 3,-0.903-1.047-3,-1.042-1.156 1,2.430 1.734 0,-1.845-2.697 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7-22T17:45:59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4413.641 1059.280 767,'6.341'0.000'0,"1.704"0.000"-3,1.287 0.802 1,3.547 1.215-2,-4.136-0.509 2,0.238 0.113-1,4.508 0.749-1,0.386-0.140 1,2.411 0.317-1,1.127 0.231 6,-0.118-0.186-3,-0.722-0.280-1,-1.358-0.366 1,-0.968-0.352-1,-1.340-0.391 8,-4.148-0.510-8,-0.451-0.162 0,-0.305-0.140 6,3.037-0.077 1,0.196-0.163-5,-3.123-0.100 0,-0.016-0.044 0,0.016-0.032 0,3.499-0.051 0,0.399-0.018 0,-0.953-0.001-1,-1.534 0.007 1,-1.810 0.012 10,2.417-0.035-17,-16.436 0.040 12,-2.632 5.998-2,3.812-0.840-4,-2.610 1.482 0,-2.389 1.422-1,-1.961 1.990-2,0.504 0.632 4,2.828-2.156-3,-0.436 0.740-1,-2.036 1.775 0,-0.975 0.275 10,0.577-0.376-6,-0.415 0.518-5,-0.137 0.241 1,-3.245 3.303 2,-1.021 1.672 3,-5.180 6.616-6,-0.956 2.416 10,2.280-1.429-15,0.683 0.378 2,4.514-4.672 5,0.520 0.485 0,-2.950 5.094 2,0.778-0.923 3,1.399-1.443 0,1.695-1.669-2,0.763-0.657 2,2.033-3.146 0,2.802-3.849 2,1.755-1.827 1,1.647-2.859 2,0.697-1.667 0,0.999-1.857-4,-1.831 4.285 7,2.175-3.496-6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6-17T15:06:00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2590.641 5813.707 767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6-17T15:06:06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2851.641 5892.707 767,'-7.988'0.000'-2,"1.763"0.000"0,-3.097 0.000-1,-1.282 0.000 0,1.750 0.000 3,1.383 0.000-1,0.612-0.212 1,-1.176-1.411 2,-4.091-0.914-1,3.995 1.319-3,0.182 0.340 1,-1.208 0.133-1,-3.998 0.035 0,-1.573 0.185 4,2.413 0.201-6,0.049 0.091 1,1.755 0.085 1,0.563 0.049 1,-1.755 0.038-1,0.705 0.044 3,1.584 0.294 0,0.352 0.450 3,1.434 0.125-3,0.475 0.106 0,-0.308 0.397-1,0.573 0.345 1,-4.166 1.529 0,4.595-1.215 1,-4.286 1.204 0,1.737-1.173-1,1.456-1.073 1,-4.012-0.581 0,4.304-0.333-3,-0.287-0.056 0,0.281-0.030-1,-0.662-0.018 0,0.076-0.002 0,-1.028-0.003 2,-2.013-0.006-1,-0.468 0.003 0,0.935 0.223-1,-0.354 0.358 0,-0.357 0.230 1,-0.342 0.128 0,-1.327 0.173 1,0.569-0.021-1,0.846-0.076 1,0.983-0.109-1,0.099-0.059 0,1.231-0.157 2,0.498 0.688 3,1.257 1.061 0,-1.865 1.606 0,-0.627 1.148-3,-0.294 0.983 1,4.804-2.673-3,0.151 0.236 0,0.141-0.060 1,-3.920 2.630 0,1.246 0.405-1,2.068 0.669 3,2.079-2.107-2,-0.856 2.640 4,2.291 0.145-3,-0.558 2.263-4,-0.092 1.760 0,1.537-5.756 2,0.124 0.386 0,0.246-0.338 1,-0.106 3.341 1,0.484-1.619 1,1.036 0.576-1,2.237 3.552 0,-0.590-4.927-3,0.057-0.050 1,1.158 0.063 1,1.778 0.132-2,-0.150-1.223 1,0.805 0.441 1,0.705 0.553-1,3.689 2.278-1,3.415 1.147-1,1.523-0.238 0,2.887 1.005 2,5.871 2.185-4,3.100 0.247-3,-1.611-1.861 9,0.807-0.608-9,6.484 1.320-2,-1.502-1.897 5,-7.908-3.219 2,-1.859-0.905 1,-2.146-0.956 4,-2.250-0.947 0,-1.982-0.897 3,-1.698-0.818 1,-1.627-0.512 2,-1.501-0.270 3,0.094 0.409-5,-0.646 0.440-1,2.199 1.253-2,0.525 0.361-3,0.463 0.037-1,2.316 0.574-1,1.367-0.278-1,3.559 0.139 0,3.292-0.213-1,2.916-0.438-1,1.682-0.565 0,0.748-0.617 0,-2.716-0.854 0,0.552-0.462 2,7.258-0.161-2,-0.155-0.559 6,-7.570-0.545 0,-0.996-0.241-2,4.615-0.181 1,-1.973-0.218 0,-0.066-0.167 1,-3.030-0.101 6,-3.661-0.022-4,-0.541-0.010 1,1.364 0.391 3,-0.802 0.633-6,-1.618 0.512-1,1.004 0.609 0,-2.990-0.042 1,1.609 0.346-1,4.246 0.458-2,1.421-0.041-1,4.560 1.135 0,-3.279-0.343 0,10.586 0.935-1,3.455-0.278 5,2.465-0.480-6,1.651-0.575-7,-4.107-0.786 7,-0.093-0.460 0,3.667-0.021 2,-1.462 0.020 2,-5.909-0.278 1,-1.726-0.157 3,2.063-0.080-1,-2.210-0.244 1,-5.084-0.294 2,-1.310-0.173 0,-0.735 0.117 10,-0.304 0.306-23,4.292 0.624 10,1.401 0.539 0,-8.313-0.397-2,2.124 0.288-1,6.115 0.479 8,1.637 0.012-17,1.061-0.112 18,1.780-0.006-18,1.784 0.070-1,12.330 0.519 0,1.408-0.291 4,-5.038-0.050 25,-0.063 0.528-31,-0.548 0.166 4,-0.842-0.089 6,-1.230 0.012 2,-1.419 0.080 3,-33.904-2.633-1,28.343 2.274 1,0.122 0.079 0,5.187 0.542 2,0.315 0.156 0,1.526 0.147 11,1.716 0.133-27,6.387 0.264 6,0.056-0.440 8,0.648-0.274 3,0.317-0.148-20,-5.617-0.631 12,-0.168-0.362 3,-5.904-0.586 19,-0.541-0.310-31,-0.499-0.296 4,-0.446-0.271 9,4.603-0.178 1,-0.743-0.256 1,3.969 0.139 0,-1.333 0.326-3,3.762 0.263 1,-0.882-0.021 0,-9.650 0.216 1,0.100 0.752-1,1.004 0.612-1,0.542 0.481 0,0.167 0.125 1,-0.096-0.123-1,-4.901-0.597 17,-0.041-0.289-28,0.844-0.323 2,1.058-0.331 9,10.366-0.048 2,-1.082-0.451-1,-0.078-0.386 11,0.570-0.315-26,-4.956-0.262 10,-0.069-0.156 6,0.959-0.118-3,0.048-0.084-1,9.174-0.085 3,-2.236-0.043 2,-9.838 0.015 8,0.869 0.001-23,-4.094 0.019 12,0.919 0.009 3,11.598-0.006-5,0.775 0.018 0,-41.948 0.063 2,31.178-0.034-2,0.399 0.010 1,11.704 0.004-1,0.699 0.011-1,-5.955-0.497 22,-0.882-0.814-31,8.149-0.999 5,-3.692-0.217 4,-16.319 0.605 5,-2.111-0.114 1,-1.983-0.125 1,10.267-1.195 2,-1.547-0.326 19,-7.781 0.763-35,-0.698 0.235 30,7.802-0.122-31,1.198 0.542 22,2.169 0.531-23,1.761 0.478 6,-10.626 0.562 3,1.771 0.185 21,6.265 0.132-30,1.021 0.158 0,-0.333 0.122 24,-1.227 0.089-23,-9.978 0.044 2,-0.430 0.028 6,8.065 0.043 1,-1.356 0.016 6,2.569 0.018 2,-1.744-0.004-4,-1.721-0.012 0,-1.578-0.015 0,-7.510-0.028 0,-0.113-0.010 0,0.119-0.010 1,5.599-0.006-1,2.561-0.009 11,-28.042-0.020-15,31.030 0.010-9,3.082-0.006 23,-2.971-0.193-23,1.423-0.316-1,0.750-0.414 20,0.236-0.464-19,-0.778-0.265 1,-1.463-0.111 4,-1.857-0.397 6,-2.052-0.582-1,-1.905-0.498 3,-1.710-0.414-1,1.581-0.880 8,-2.565-0.285-2,-1.992 0.094-1,-1.484 0.345-3,-0.815 0.226 1,-0.314 0.131 2,-3.302 0.517-4,-0.344 0.027-1,3.521-0.471-1,0.736-0.059 0,0.718-0.069 0,0.662-0.073 2,0.077-0.309 3,-0.322-0.451-13,-0.842-0.280 4,-1.142-0.149 3,-0.264-0.290 0,-0.131-0.368 3,2.432-0.531 1,-0.741 0.566 8,-3.426 0.707-11,-0.582-0.148-7,2.006-0.658 5,-0.611 0.077 4,-3.238 0.755-1,-0.786 0.180 0,3.912-0.490 0,-0.632 0.873 0,-3.942 0.672 1,1.171-0.685 0,3.059-1.042-2,-0.040-0.209-1,-4.148 1.166-1,0.581-0.001 0,0.268 0.011 0,0.031 0.020 4,-0.349-0.164 3,-0.604-0.287-4,6.848-2.668-9,-0.807-0.542 8,-5.585 1.299 2,-0.784-0.237 0,2.031-0.804-3,0.263 0.273 1,-4.896 1.786 2,-0.761 0.172 0,-0.898 0.133-2,3.327-1.199-1,-0.081 0.335 0,-0.796 0.077 3,-1.193-0.095 0,-1.957 0.475-1,-0.300-0.297 0,-2.218 0.864 1,-0.804 0.368 0,-0.980 0.367 7,-1.060 0.350-12,-1.066 0.320 1,1.257-0.678-1,-0.877 0.302 10,-2.484 1.042-5,-0.833 0.045 2,0.337-0.565-1,-0.712 0.495-5,2.449-2.993 6,-2.418-0.340-2,1.704-1.404-1,0.927 1.199-4,0.647-1.006 3,-2.900 2.274 0,1.485-3.117 0,-1.878-0.349 1,-1.839 0.573-1,-1.632 2.439 0,-1.055 0.044 1,-1.234-1.243 0,0.836 0.146 2,-1.281-4.444-7,-1.359 5.683 3,-3.409-3.681 0,1.278 3.743 0,-0.360 0.196-1,0.908 1.522 1,-5.057-3.509 1,4.282 4.076 1,-0.504-0.642-1,-0.251-0.172 1,-0.631-0.113-1,-0.852-0.066-1,-2.581-1.098 1,-0.470 0.091-2,1.786 0.917 1,-0.056-0.305-1,0.899 0.508 2,-0.100 0.032-1,-0.130 0.098 1,-1.829-1.015 0,0.511 0.144 0,1.467 0.424-1,0.562-0.288 0,0.800 0.674 1,0.090 0.280 3,-0.738-0.399-2,0.816 0.494 0,0.955 0.484 1,-2.357-2.416-2,1.148 0.993 1,-0.317 1.299 7,0.682 0.154-9,-0.047 1.590 1,-0.990 0.790 0,-2.178-0.438-1,-0.164-0.228-1,-1.080-0.657 1,-0.215-0.573 0,2.710 1.095 0,-0.896 0.255 1,1.294 0.546 0,-0.276 0.221 0,0.896 0.074-1,0.131-0.197-1,-0.842-0.255 1,-0.029 0.014 1,-0.331 0.095 1,-0.515 0.144 0,-1.085 0.075-1,0.304 0.215-1,2.025 0.311 0,0.026 0.121 0,-0.964 0.078 1,-0.041 0.116 1,1.512-0.044 0,-0.643-0.229-1,-3.266-0.408 0,-0.894-0.112-1,-1.221-0.013-1,-1.369 0.056 0,-2.966-0.286 0,-0.906-0.309 0,3.556 0.274 0,0.088 0.028 0,0.195 0.082 0,-1.771-0.543 1,0.430-0.694 0,-3.562-1.030 0,0.451 0.022 1,0.783 0.323 7,0.914 0.477-3,5.127 1.010-7,0.291 0.277 0,-2.681 0.063 4,0.237 0.361 1,0.229 0.302-1,0.208 0.243 0,-1.785 0.144-1,2.063 0.188 0,0.942 0.074 0,-0.200 0.046 2,-2.315 0.043-1,-0.924 0.023-5,-0.455 0.010 4,-0.111 0.000-1,-0.191-0.002-2,0.784-0.010 1,0.979-0.013 0,-1.136 0.321 3,-0.787 0.504 0,1.223 0.117 0,-0.424 0.080-1,-1.613 0.107 0,0.732-0.098-1,7.005-0.376 1,0.129 0.153 0,-4.555 0.659-1,0.545 0.054 3,0.411 0.180 0,0.296 0.254-1,-2.729 0.485 1,3.127-0.564-2,1.583-0.368 0,0.100-0.182 0,0.036-0.195 4,-1.692 0.171-5,-0.488 0.200-2,-0.594 0.041 2,-0.631-0.069 1,-1.725 0.000-1,0.431-0.224 1,0.465 0.090-1,0.455 0.285 0,1.533-0.124 1,-0.215-0.063 2,1.785-0.273-1,0.548-0.133 0,-1.959 0.378-1,0.839 0.287-1,4.180-0.506 1,0.527-0.026 0,-1.266 0.248 5,0.859-0.161-5,0.093 0.210 1,0.854 0.221 2,0.769-0.167 0,-0.357-0.088-2,-0.392-0.149 0,-0.392-0.182-1,-1.226-0.108-1,-0.269-0.231 0,1.441-0.301 0,-0.488-0.121 1,-1.220-0.082-1,0.105-0.110 1,1.043-0.094-1,-0.016-0.055 0,-0.769-0.045 0,0.425-0.038 2,0.511-0.025 0,0.537-0.015-1,-0.253-0.007 0,-0.233-0.001 1,-1.146-0.003 2,-0.201 0.007-1,1.098 0.012-4,0.365 0.007 0,0.430 0.007 1,0.447 0.007 1,-0.075 0.005-1,-0.423 0.005 3,-0.634 0.004 0,-0.737 0.003-2,-1.931 0.002-1,-0.850 0.002-1,2.051 0.001 1,-0.116 0.000 0,-1.494 0.000-1,-0.343 0.000 1,0.958 0.000 0,0.066 0.000 2,-0.062 0.000-1,0.229 0.000-1,1.272 0.000 1,-0.140 0.000 1,-1.414 0.212-1,-0.037 0.353 3,-0.950 0.355-6,0.669 0.137 3,0.550 0.030-1,0.437-0.045 1,1.148 0.211 0,-0.158 0.575 2,-0.977 0.637 0,0.378 0.129-2,0.301-0.067-1,0.230-0.197 1,1.081-0.262-1,0.015 0.113 2,-0.992 0.244 0,-0.019-0.165 0,0.934-0.445-1,-0.079-0.224 0,-0.819-0.098 0,0.379-0.290 0,0.479-0.268-1,0.519-0.237 2,0.006-0.202-1,0.196-0.167 1,0.793-0.141 1,-0.121-0.083-1,-1.883 0.258 1,-0.206 0.452-5,-1.855 0.359 3,-0.494 0.063-1,2.895-0.376 0,-0.063-0.068 2,-1.353-0.010-1,-0.461-0.120-2,-1.415-0.075 1,-0.048-0.139 1,-0.917-0.103-1,0.452-0.120 0,3.488-0.111 1,0.197-0.041 0,-0.884-0.031 0,0.075-0.030 1,-0.600-0.025 0,0.607-0.016 0,2.240 0.212-1,0.461 0.351 0,-0.790 0.351 0,0.127 0.139 2,0.741-0.088-1,-0.125-0.026 0,-2.185 0.132 1,-0.753-0.138-5,1.306-0.092 3,-0.636 0.214 0,-4.025 0.581-2,-0.167-0.025 0,2.206-0.393 1,-0.214-0.142 0,-0.286-0.159 0,-0.317-0.160 1,1.185-0.201 0,0.004-0.110 0,0.265-0.099-1,0.438-0.085 1,0.352-0.072 0,0.274-0.059-1,-0.592-0.046 2,0.624-0.043 1,1.520-0.026 0,0.544-0.017-2,-0.211-0.017 0,0.557-0.007 1,0.214-0.001 1,-0.030 0.002 0,-6.009-0.027 0,4.313 0.042-3,-0.485 0.006 0,0.438 0.008 0,-0.586 0.004 0,-0.845 0.004 0,-0.989 0.003 0,-1.594 0.002 0,-0.332 0.003-1,-0.033 0.002 1,-0.572 0.001-1,-0.111 0.001 0,1.158 0.000 1,-0.468 0.000 0,-1.458 0.000 1,0.623 0.000 1,3.300 0.000 0,0.327 0.000-2,-0.771 0.000 0,0.701 0.000 0,0.310 0.000 4,0.017 0.000 0,-1.891 0.000-2,0.775 0.000 2,1.267 0.000-3,-0.076 0.000-1,-1.398 0.000 2,-0.471 0.000 0,0.999 0.000-2,0.021 0.000 1,-1.644 0.000-1,-0.781 0.000 0,0.525 0.000 1,-0.819 0.000 0,0.953 0.000-1,-0.384 0.000-1,-0.528 0.000 1,-0.606 0.000 0,-3.964 0.000-1,-0.113 0.000 2,5.454 0.000-1,0.300 0.000 0,-1.424 0.000 0,0.158 0.000 1,-4.207 0.000 0,1.120 0.000 3,2.844 0.000-2,1.525 0.000-1,3.073 0.000 0,0.544 0.000 1,0.336 0.000 1,0.172 0.000 4,0.047 0.000-5,-0.021 0.000 0,-0.067 0.000-2,-1.323 0.000 0,-0.518 0.000 0,-0.333 0.000 1,-0.188 0.000 1,-0.557 0.000-2,-0.772 0.000 0,-1.725 0.000 0,-0.028 0.000 1,2.772 0.000-1,0.215 0.000 0,-2.169 0.000-1,0.421 0.000 3,1.034 0.000 0,0.038 0.000 0,-0.120 0.000 0,-0.218 0.000 0,1.328-0.377 2,0.250-0.251-6,0.336-0.149 1,-1.839-0.302 2,0.435 0.010 2,0.713 0.085-1,0.838 0.127-4,0.562 0.144 4,0.345 0.145 1,1.893 0.200 0,-5.609-0.141 0,5.333 0.350-2,-1.339 0.043 1,-0.450 0.050 0,-0.327 0.038-3,-0.224 0.027 0,-0.142-0.250 1,-0.077-0.422 1,-2.464-0.516-1,-0.487-0.115 1,3.018 0.380 0,-0.347 0.061 0,-1.418-0.001-1,-0.060 0.124 0,-1.737 0.075 0,-0.732 0.150 1,1.177 0.160 0,0.084 0.094 0,0.908 0.092-1,-0.789 0.053-1,-0.833 0.043 1,-0.826 0.034 3,-6.901 0.035-4,-1.287 0.030-1,7.680-0.002 2,-0.255 0.004-1,-6.371-0.316 0,0.359-0.520 0,0.132-0.273 1,0.565-0.095 2,1.170 0.026-1,1.471 0.101 1,1.223 0.142 6,0.975 0.158-11,2.304 0.201 5,0.767 0.118 3,0.701 0.106-3,0.615 0.090 0,1.337 0.085 0,-0.052 0.049 1,-0.039-0.361-1,-0.028-0.636 1,0.005-0.401-3,0.028-0.215 1,-1.099-0.306-1,0.082 0.058 1,0.414 0.156 0,0.613 0.213 0,1.325 0.365 0,0.169 0.192 0,0.049 0.185 0,-1.217 0.112 3,-0.453 0.191-3,-0.270 0.162 0,-0.130 0.132-1,-0.058 0.104 0,-0.005 0.079 1,0.329 0.058 0,0.535 0.040 0,-1.020-0.357 0,1.019-0.592 0,-2.131-0.532 2,4.853 0.567 0,-5.375-0.771 1,-0.349 0.244-4,4.796 0.837 2,-0.520 0.115-2,-0.445 0.105 0,0.136-0.067 0,0.007-0.198 0,0.120-0.268 0,-0.456-0.135 1,-0.825-0.037 0,-1.034 0.034 0,-3.033-0.346-2,-1.297-0.314 0,0.561 0.106 0,-0.812 0.052 0,-1.884-0.014 0,0.371 0.213 1,5.196 0.513 1,0.374 0.116-1,-3.803-0.073 0,0.821 0.203 2,0.890 0.171 1,0.867 0.139 1,2.629 0.121-2,0.023 0.056 0,-0.171 0.043 0,-0.301 0.033 1,-3.299-0.296-2,-0.938-0.498 0,1.974-0.006-1,-1.033-0.080 0,-4.364-0.246-2,-0.438 0.068 1,-0.605 0.122 0,-0.667 0.147 0,3.589 0.044 1,-0.212-0.258 0,0.154-0.136 1,0.409-0.043-1,-1.383-0.385 0,0.524-0.334 1,2.354 0.123 0,0.636 0.021 2,-0.771-0.096 0,0.863 0.194-1,-0.713 0.100 0,0.478 0.298 1,0.301 0.284 1,0.166 0.254-2,2.515 0.284-1,-0.153 0.120 0,-2.910 0.075 0,-0.244 0.119 0,1.216 0.083 0,-0.131 0.050 0,-0.406 0.033-1,-0.031 0.021 0,-2.413-0.275 1,-0.203-0.458 0,3.281-0.020 4,0.330-0.078-8,-0.042-0.019 5,-0.305 0.024-2,-1.326-0.029-2,0.640 0.093 5,0.412 0.105-1,0.233 0.107-2,-1.544 0.071-1,-0.424 0.112 6,2.456-0.301-4,-0.524-0.654 0,-4.622-0.951-1,-1.717-0.243-1,-1.034 0.026 1,-0.521 0.196-1,3.489 0.633 0,-0.805 0.208-1,-3.434 0.096 1,-1.209 0.261 2,1.994 0.304-1,-0.199 0.168 0,-0.019 0.147-1,0.110 0.125 0,-1.984 0.093 0,0.886 0.100 2,-1.340 0.080 1,1.008 0.060 0,1.267 0.036 1,1.339 0.018 1,-0.728 0.015-2,0.882-0.006 1,2.226-0.313 1,0.261-0.474-2,3.284-0.024 0,-0.184-0.082-1,-2.035-0.125 1,-0.381 0.037-1,-0.376-0.190 0,-0.351-0.333 0,1.558 0.044-1,-0.309-0.015 0,0.063 0.054 0,0.324 0.101 1,0.518 0.129-1,0.632 0.144 1,-2.626-0.008-1,0.698 0.217 2,3.475 0.272 2,0.232 0.110-1,0.291 0.095-1,0.319 0.081-1,1.794 0.073 1,0.479 0.042-1,-2.169 0.036 1,0.109 0.040 0,0.214 0.026 0,0.272 0.016 2,1.573 0.000-3,0.502 0.002-1,-2.451 0.018 0,0.597-0.008 2,1.646-0.018 1,-0.671-0.007 0,0.479-0.010-2,-0.587-0.005-1,-2.179-0.003 0,-1.050-0.005 0,-0.501-0.004-1,-0.100-0.003 1,2.875-0.003 0,-0.127-0.001 0,-2.353-0.001-1,0.467-0.001 1,0.685 0.000 2,1.199 0.000 0,0.497 0.000-1,0.417 0.212 0,0.342 0.353 0,-2.182 0.493 5,-0.066 0.147-4,-1.735 0.884-1,-0.755 1.033 0,1.217-0.336-1,-1.944-0.009-1,-1.489 0.096 1,-1.093 0.163-2,9.478-1.700 2,-10.661 1.527-2,-0.943-0.266 0,1.722-0.553 1,-0.296-0.284 1,-4.729 0.288 6,0.240 0.047-10,3.154-0.042 2,1.229 0.260 3,2.673-0.228 0,0.378-0.077 1,0.571-0.149-1,0.682-0.194 4,-4.144 0.615-1,1.017 0.193-2,3.150-0.519 0,-0.432-0.164 2,-1.845-0.069-3,0.033-0.298 0,-2.909 0.186-1,-1.085 0.284 0,5.207-0.514 1,-0.261-0.064 5,-2.254 0.029-8,-0.282-0.172-2,-0.194-0.186 2,-0.122-0.185 4,-1.725-0.124-1,0.638-0.186-1,2.298-0.175 1,0.222-0.104 0,-0.144-0.081 1,0.615-0.067 0,0.678-0.049 0,0.048-0.032-1,-1.250-0.020 0,1.313-0.005 0,-0.264-0.004 0,-2.045-0.007-1,0.145 0.002-1,3.900 0.014 2,-0.081 0.003-1,-2.000 0.000 2,0.032 0.005 0,0.347 0.005 0,0.556 0.004-1,-1.490 0.003 0,0.126 0.004 0,1.963 0.004 0,0.186 0.002 2,-3.167 0.296-1,0.450 0.463-1,1.843 0.160 0,0.876 0.081 0,0.905-0.010 1,0.974-0.101-1,0.249-0.097 1,0.083 0.156-1,-0.034 0.317 1,0.157 0.139 1,0.278 0.011 0,0.312-0.077-2,0.317-0.132 0,1.424 0.140-1,0.212 0.532 2,-0.258 0.291 0,-0.581 0.104 0,-0.571-0.032 0,-0.537-0.128-1,-3.785 0.561-2,-0.916 0.156 0,1.219-0.370 1,-0.147-0.206 0,0.593-0.336-1,0.159-0.280 1,0.219-0.283-1,0.178 0.030 3,0.992 0.171 0,-1.551 0.379-2,1.820-0.151 1,2.049-0.250 3,2.004-0.287 1,1.799-0.284 1,-1.358 0.138-6,-0.706-0.443 8,1.418-0.557-3,-3.823 0.835-5,4.307-0.026 0,-0.399 0.106-1,-0.138 0.011 1,0.046-0.054 0,-0.548-0.008 1,0.341-0.145 0,0.487-0.138-2,-3.920 0.230 4,3.317-0.466-1,0.818-0.282 0,-0.003-0.208 2,-3.328-0.022-2,-2.140 0.013-3,1.522 0.023 0,2.038 0.017 0,-0.858 0.004 1,-0.213 0.004 1,0.215 0.003 0,1.290 0.003-1,0.454 0.002-1,-3.175 0.001 1,-0.316 0.002 4,-0.229 0.001 0,0.484 0.000-2,-1.365 0.000-1,4.818-0.001-1,-0.286 0.000 0,-4.094 0.000-1,4.001 0.000 3,-0.143 0.000-2,0.493 0.000 1,-0.552 0.000 0,-1.506 0.000 0,-0.328 0.000 0,-1.257-0.332-2,0.040-0.519 1,1.466-0.133 0,0.549-0.089 1,0.623 0.004-1,0.635 0.066 2,-0.285-0.057-1,1.454 0.186 2,-2.127-0.320 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6-17T15:06:08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5320.641 6651.707 767,'-6.215'0.000'0,"-1.811"1.782"-4,-1.198 2.321 1,2.671-0.897 3,-0.738 0.447-3,-1.914 1.396 1,-1.520 1.418-1,-1.700 1.110 1,-1.720 0.835 1,-0.558 0.063-2,0.261-0.463-1,-1.612 0.871-1,-0.111 0.291 2,2.708-1.740 1,-0.556 0.126 7,-0.553 0.142-5,-1.569 0.162-1,-2.218 0.169 7,-5.554 1.691-13,-2.597 0.421-1,-1.994 0.724 4,-1.467 0.884 1,-5.183 2.136 6,-0.844 0.465-14,3.459-1.543 5,-0.003-0.330 4,3.921-1.327 14,0.341 0.342-20,-3.359 1.596 0,0.723-0.137 10,4.240-1.723 0,0.794-0.330-1,-4.969 2.513 11,1.942-0.167-16,7.114-2.918-1,1.151-0.254 8,-2.985 1.789 0,2.505-1.046 0,1.870-0.804 0,1.325-0.589 0,4.359-2.170 2,0.578-0.145 0,-1.371 0.604-4,0.520-0.385 1,-1.374 0.285-1,-0.063-0.568 1,2.924-1.786 3,-0.336-0.327-9,-0.466-0.466 4,-0.537-0.542-1,-3.969 0.421 1,-0.007-0.348 0,3.326-0.919-1,-0.508-0.018 0,-2.204 0.185 0,0.006-0.328 2,0.514-0.127-2,0.827 0.016 0,-2.459 1.147 0,1.038 0.721 2,2.379 0.253 2,0.654 0.734-1,3.350-0.910-2,0.484 0.123 1,-1.010 0.697-1,0.081-0.004 1,0.454-0.066 0,0.678-0.105 1,-0.142 0.410-2,1.043-0.255 0,1.010-0.572 0,0.915-0.732 2,1.121-0.253 0,0.126 0.684 0,0.613-0.187 1,-0.184 0.214-3,-2.178 1.399-1,-0.931 0.025 0,-1.974 0.843 0,-0.880 0.275 0,0.498-0.724-1,-0.498-0.190 1,-0.428 0.369 0,-0.352 0.700-1,2.682-1.331 2,0.399 0.033 0,-1.511 1.444-1,0.964-0.277 0,2.005-1.698 1,-0.021-0.224 1,-0.765 0.386 2,0.411-0.294 1,0.493-0.523-1,0.521-0.647-5,-0.495-0.380-1,0.087-0.833 4,-0.017-0.427 3,-0.082-0.136-3,0.399-0.200-1,-0.590 0.165 0,-0.470-0.035-1,-0.361-0.168 1,0.986-0.046-1,0.191 0.442 0,-1.767 0.959 0,0.081-0.076 1,2.794-1.049 0,-0.041 0.081 0,-1.382 0.562 1,0.361-0.207-1,0.493-0.304 0,-0.640 0.114 0,1.355-0.579 0,-2.223 0.604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6-17T15:06:09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3706.641 7235.707 767,'0.000'6.557'0,"-2.193"1.396"-4,-1.635 1.980 2,1.168-3.496 0,-0.171 0.516 0,0.053 0.202 0,-0.067-0.051 0,-0.144-0.220 1,-0.526 0.406-1,-0.160-0.435 3,-0.033-0.544 1,-0.586 0.494-2,-0.409 0.196 1,-0.264-0.016-1,-0.701 1.206-2,0.028 0.629 1,0.646-0.813 0,0.085-0.163 2,0.351 0.198-2,0.509 0.429 0,0.317-0.215 0,0.169-0.638 3,-0.276 0.387-2,0.628-1.376 0,-1.261 2.730 2,1.612-2.439 1,4.839-0.765-1,2.627-2.285 1,1.178-1.115-1,5.254 0.162-4,-0.880-0.487 0,2.552 0.496-1,5.514 0.817-1,3.530 0.334-2,-3.317-0.870 2,0.479-0.190 0,0.275-0.277 6,0.116-0.327-8,1.873-0.137 0,-1.121-0.432 1,-3.773-0.311 8,-1.867 0.065-2,1.609 0.543 0,-3.722-0.224-1,-3.344-0.307 3,-2.819-0.328 9,-0.063 0.382-10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6-17T15:07:18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6655.641 5621.707 767,'0.000'-6.152'0,"1.782"-1.486"-3,2.321-3.425 0,-0.887 3.507 1,1.096-1.197-1,3.509-6.075-1,1.249-2.325 0,-1.178 2.426 0,0.355-0.365 2,0.523-0.390-2,0.606-0.384 1,0.387 0.150 1,0.216 0.502 2,-0.449 1.008 0,-0.872 1.291-1,-0.599 1.106 1,-0.378 0.915 0,-1.206 1.600 2,-0.344 0.103 5,-0.345 0.106-4,-0.330 0.103-2,0.596-0.763-1,0.118 0.556 0,-0.020 0.656 1,-0.112 0.684-1,-0.827 0.995 1,-0.168-0.202-1,0.446-1.151 1,-0.183-0.199 1,0.096-0.945-2,0.280-0.856-1,0.357-0.746 1,0.388-0.626 0,0.386-0.538 0,0.361-0.446-4,0.085-0.834 1,-0.107-1.047 2,0.306-0.622 0,0.030-0.297 0,-0.980 1.849 0,-0.224 0.313-1,1.191-3.269 5,-0.462-0.055-4,-1.091 2.103-2,-0.348 0.658 6,-0.660 1.838-3,0.148 0.090 0,0.275-0.068-1,0.345-0.313 5,0.378-0.471-4,1.274-2.030-2,0.448-0.197 0,1.890-3.343 1,-0.364 0.451 1,-2.081 4.804 0,0.198-0.038-1,1.438-2.199 1,0.592-0.787 3,1.474-2.215 1,0.092 0.108-10,-3.188 5.497 4,0.292-0.133 0,1.465-1.753 0,0.165 0.334 3,2.530-3.087-1,-0.221 0.609 0,-2.248 3.544 0,0.480-0.057 1,1.642-1.688 0,0.065 0.084 0,1.130-1.772-2,-0.472-0.153 0,0.054 0.176 1,0.387 0.372 0,-1.623 2.236 0,-0.628 0.713 0,0.509-1.188 0,-0.657-0.050 0,-0.546 0.406 3,-0.435 0.668 0,-0.037 0.750-3,0.220 0.747-1,1.481-1.974 4,-2.551 2.669-2,-2.238 2.072-1,-0.458-0.088 1,2.343-3.507 4,-0.331 0.340-7,-2.572 3.231 6,-0.370-0.079-7,-0.368-0.030 6,1.403-2.621-7,0.620-0.282 9,-0.268 1.524-8,0.397 0.575-1,-1.645 2.505 4,-0.260 0.151 0,1.097-1.991-1,-0.342 0.134 2,-0.896 1.323 0,-0.197 0.372 2,0.427-0.739-2,-0.694 0.945-1,-0.759 0.995 0,-0.749 0.960 1,1.153-2.593 1,0.399 1.184 4,-0.907 1.686-1,1.327-1.977-6,0.772-0.889 0,-1.563 2.548 0,0.433-0.340-1,0.865-0.794 1,0.156 0.091-1,-0.456 0.601 1,-0.550 0.589 0,-0.678 0.661 1,1.813-2.684 0,-2.470 2.163 2,0.773 0.050 3,1.185-0.431-1,-0.740-0.049-5,-2.040-0.070 2,1.354-4.572-4,-0.669 0.274 1,-0.338 2.487 1,2.098 0.931 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6-17T15:07:19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7213.641 4374.707 767,'6.207'-0.212'0,"1.144"-1.542"-4,-1.483-0.006 2,1.354-1.057 0,1.260-1.322-1,1.121-1.154 1,0.960-0.971-1,-0.522 0.260 1,0.627-0.239 0,2.276-1.399-1,0.402-0.201 1,2.940-2.049 0,-0.709-0.105 1,0.280-0.336 4,-3.591 2.167-7,-1.125 0.585 4,2.157-0.876 2,-3.323 2.762 1,-1.359 1.040-3,-1.504 0.876 2,-1.486 0.707 5,1.706-1.578-6,-0.736 0.588 6,-0.197 2.771-4,0.665-1.080-4,0.124-1.564 1,3.268-0.938-3,-3.114 1.062 1,0.758-0.458 0,0.298-0.294 0,-0.031-0.165 1,-0.013 0.171 0,0.000 0.387 0,1.088-0.109-1,-1.284 0.912 2,-1.500 0.896 1,2.298-0.178 0,-4.044 6.287 1,-6.067 2.532 0,1.216 0.563 1,-0.058 3.228 2,0.210-3.792-7,0.353 1.948 0,0.637 6.902-1,0.149 2.953-1,-0.027-2.369 0,0.307 0.452 1,-0.094-1.262 0,-0.010 0.287 0,0.091 2.019 0,-0.165-0.153 3,-0.105-2.362 2,0.188-0.628 1,0.270 0.614-7,-0.055-1.364 3,0.020-0.018 2,-0.242-1.295 1,-0.268-0.710 2,-0.264-0.284 1,-0.296-1.379-3,-0.174-0.257-2,-0.126 0.464 0,-0.147-0.746 0,-0.111 0.277 1,-0.096-0.442-1,-0.045-2.536 2,-0.023 0.034-1,-0.030 1.151 0,-0.011-0.822-1,-0.066 3.544 0,0.025-4.009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02-04T18:10:2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6388.070 4571.170,'9.000'0.000,"8.000"0.000,-9.000 0.000,1.000 0.000,0.000 0.000,8.000 0.000,-8.000 0.000,17.000 0.000,-18.000 0.000,1.000 0.000,-1.000 0.000,1.000 0.000,0.000 0.000,8.000 0.000,-8.000 0.000,-1.000 0.000,1.000 0.000,-1.000 0.000,1.000 0.000,0.000 0.000,17.000 0.000,-9.000 0.000,0.000 0.000,0.000 0.000,1.000 0.000,-10.000 8.000,1.000-8.000,0.000 0.000,-1.000 0.000,1.000 0.000,17.000 0.000,-18.000 0.000,1.000 0.000,0.000 0.000,-1.000 0.000,18.000 0.000,-17.000 0.000,8.000 0.000,-8.000 0.000,-1.000 0.000,1.000 0.000,8.000 0.000,-8.000 0.000,0.000 0.000,-1.000 0.000,18.000 0.000,-17.000 0.000,8.000 0.000,-8.000 0.000,-1.000 0.000,1.000 0.000,0.000 0.000,-1.000 0.000,1.000 0.000,8.000 0.000,-8.000 0.000,-1.000 0.000,1.000 0.000,0.000 0.000,-1.000 0.000,1.000 0.000,8.000 0.000,-8.000 0.000,-1.000 0.000,1.000 0.000,0.000 0.000,-1.000 0.000,1.000 0.000,8.000 0.000,-8.000 0.000,-1.000 0.000,1.000 0.000,0.000 0.000,-1.000 0.000,1.000 0.000,0.000 0.000,8.000 0.000,-9.000 0.000,1.000 0.000,0.000 0.000,-1.000 0.000,1.000 0.000,0.000 0.000,8.000 0.000,-8.000 0.000,-1.000 0.000,1.000 0.000,-1.000 0.000,1.000 0.000,0.000 0.000,8.000 0.000,-8.000 0.000,-1.000 0.000,1.000 0.000,0.000 0.000,-1.000 0.000,18.000 0.000,-17.000 0.000,-1.000 0.000,1.000 0.000,0.000 0.000,-1.000 0.000,1.000 0.000,-1.000 0.000,10.000 0.000,-10.000 0.000,1.000 0.000,0.000 0.000,-1.000 0.000,1.000 0.000,0.000 0.000,8.000 0.000,-9.000 0.000,1.000 0.000,0.000 0.000,-1.000 0.000,1.000 0.000,0.000 0.000,8.000 0.000,-8.000 0.000,-1.000 0.000,1.000 0.000,-1.000 0.000,1.000 0.000,17.000 0.000,-17.000 0.000,-1.000 0.000,1.000 0.000,-1.000 0.000,1.000 0.000,0.000 0.000,17.000 0.000,-18.000 0.000,1.000 0.000,0.000 0.000,-1.000 0.000,1.000 0.000,-1.000 0.000,10.000 0.000,-10.000 0.000,1.000 0.000,0.000 0.000,-1.000 0.000,1.000 0.000,0.000 0.000,8.000 0.000,-9.000 0.000,-8.000-8.000,9.000 8.000,0.000 0.000,-1.000 0.000,1.000 0.000,0.000 0.000,8.000 0.000,-9.000 0.000,1.000 0.000,0.000 0.000,-1.000 0.000,1.000 0.000,0.000 0.000,-1.000 0.000,10.000 0.000,-10.000 0.000,1.000 0.000,-1.000 0.000,1.000 0.000,0.000 0.000,-1.000 0.000,10.000 0.000,-10.000 0.000,1.000 0.000,0.000 0.000,-1.000 0.000,1.000 0.000,-1.000 0.000,18.000 0.000,-17.000 0.000,0.000 0.000,-1.000 0.000,1.000 0.000,8.000 0.000,0.000 0.000,-8.000 0.000,0.000 0.000,-1.000 0.000,1.000 0.000,0.000 0.000,-1.000 0.000,9.000 0.000,-8.000 0.000,0.000 0.000,-1.000 0.000,1.000 0.000,0.000 0.000,-1.000 0.000,9.000 0.000,-8.000 0.000,0.000 0.000,-1.000 0.000,1.000 0.000,0.000 0.000,-1.000 0.000,10.000 0.000,-10.000 0.000,1.000 0.000,-9.000-9.000,8.000 9.000,1.000 0.000,0.000 0.000,-1.000 0.000,1.000 0.000,8.000 0.000,-8.000 0.000,0.000 0.000,-1.000 0.000,-8.000-17.000,9.000 17.000,-1.000 0.000,1.000 0.000,8.000 0.000,-8.000 0.000,0.000 0.000,-1.000 0.000,1.000 0.000,-1.000 0.000,1.000 0.000,8.000 0.000,-8.000 0.000,0.000 0.000,-1.000 0.000,1.000 0.000,0.000 0.000,-1.000 0.000,9.000 0.000,-8.000 0.000,0.000 0.000,-1.000 0.000,-8.000 8.000,9.000-8.000,0.000 0.000,-1.000 0.000,1.000 0.000,8.000 0.000,-17.000 9.000,9.000-9.000,-1.000 0.000,1.000 0.000,0.000 0.000,-1.000 0.000,1.000 0.000,8.000 0.000,-17.000 9.000,9.000-9.000,-1.000 0.000,1.000 0.000,0.000 0.000,-1.000 0.000,1.000 0.000,8.000 0.000,-8.000 0.000,0.000 0.000,-1.000 0.000,1.000 0.000,8.000 0.000,0.000 0.000,-8.000 0.000,0.000 0.000,-1.000 0.000,1.000 0.000,0.000 0.000,-1.000 0.000,1.000 0.000,8.000 0.000,-8.000 0.000,-1.000 0.000,-8.000 8.000,9.000-8.000,0.000 0.000,-1.000 0.000,1.000 0.000,8.000 0.000,-8.000 0.000,-1.000 0.000,1.000 9.000,0.000-9.000,-1.000 0.000,1.000 0.000,8.000 0.000,-8.000 0.000,-1.000 0.000,1.000 0.000,0.000 0.000,-1.000 0.000,1.000 0.000,8.000 0.000,-8.000 0.000,0.000 0.000,-1.000 0.000,1.000 0.000,-1.000 0.000,1.000 0.000,0.000 0.000,8.000 0.000,-17.000 0.000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6-17T15:51:55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8783.641 4601.707 767,'6.221'6.630'0,"-2.854"-0.814"-5,0.973 2.169 3,1.402 2.934-2,1.648 2.883 0,1.718 2.676-1,2.438 4.140 0,0.725 1.248-1,-1.911-4.068 2,0.724 0.204 0,2.151 2.404 0,0.505-0.070 2,-1.293-2.643 2,0.193-0.494 0,1.507 1.216 0,-0.386-1.193 0,-0.307-0.790-1,-0.234-0.470 3,-0.410-0.256 0,-0.504-0.096 2,2.688 3.184-3,0.195-0.644-1,-2.070-2.056 1,-1.076-0.193-1,-2.241-2.639 0,-1.048-1.500 0,-0.961-0.911 1,-0.847-0.457 0,-0.938-1.489 1,0.211-0.257 8,0.864 1.109-9,-0.095 0.212-1,0.515 1.214 0,-0.390-0.093 0,-1.516-2.167-1,0.069 0.229 1,1.408 2.827 0,-0.194 0.419 0,-0.424-1.225 0,0.569-0.120-1,1.910 2.108 0,-0.185-0.626 0,-0.611-2.044 1,-0.150-1.020 0,-0.353-1.056 1,-0.457-1.001 2,-1.749-2.242 2,-0.268-0.785-7,0.614 0.564 2,-0.859-0.043 2,3.770 2.874 3,-2.729-3.201-5,-0.058-0.519 3,-0.274-0.632-5,2.947 2.032-1,-0.492 0.261 6,-0.600-0.513-1,-0.099 0.371-3,1.854 2.116-1,-3.927-2.955 1,0.870 0.994-1,0.487 0.599 3,0.201 0.295-1,-0.006-0.196-2,-0.146-0.517 0,-1.140-1.000 1,-0.543-0.264 0,0.283 0.528 1,-1.016-0.789 1,1.504 1.944 4,-1.940-1.293-4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6-17T10:17:06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10039.641 4339.707 767,'0.000'-6.393'0,"6.112"3.927"-3,0.397 1.078 2,1.604-0.738-1,1.134 0.049 0,1.332-0.432 1,-4.562 1.035 1,0.521 0.026-1,-0.145 0.243 0,0.727 0.115 1,1.627 0.033-2,0.482 0.177 1,0.313-0.096 0,0.179-0.275 0,-0.830 0.051 0,0.371-0.006 0,1.209-0.084 0,-0.321 0.122 1,-0.316 0.152 0,-0.294 0.164-1,-0.260-0.107 1,-0.223-0.284 1,-0.720-0.222 0,0.220-0.454 0,0.161-0.500-1,3.043-0.983 1,0.349 0.008 0,2.814-0.663-5,-2.414 0.558 3,1.298-0.524 1,-0.044-0.148 1,-0.495 0.282-3,-0.725 0.517 0,-3.054 0.546 2,-0.820 0.123 0,1.084-0.235 2,-0.621 0.483 2,0.014 0.109-1,0.396-0.125-3,-1.078 0.344 0,-0.464 0.233 0,-2.026 0.564-1,4.655-0.751 0,-0.354 0.619 4,0.770 0.655 0,-0.071 0.591-1,-4.885 0.600-2,0.654 0.699-1,2.542 1.300-1,0.490 0.815 0,-0.770 0.449 0,0.140 0.839 1,-0.973-0.262 0,0.047-0.030 0,0.849 0.485 0,-0.395-0.067 0,-1.371-0.553 1,-0.422-0.008 0,0.576 0.257 1,-0.130-0.425 0,-1.229-0.629 0,-0.583-0.082 0,0.987 0.467 0,-0.066-0.476-1,1.177 0.379 2,0.802-0.278 0,-0.491-0.541-2,-0.728-0.490 1,-0.996-0.488-3,3.004 0.469 0,-1.952-1.073 2,-0.876-1.688 3,0.973 0.403 4,-0.401 0.119-8,0.742 0.021 0,-1.086 0.008-1,0.356 0.005 2,-0.207-0.001-1,-0.388-0.204 0,0.080-3.429 2,-1.588-0.108 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6-17T15:51:56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9027.641 5264.707 767,'6.226'0.400'0,"2.788"2.405"-5,-2.498-0.808 3,4.284 1.249-1,4.687 1.375-1,2.045 0.750 0,3.472 1.274-1,3.151 1.002-1,2.747 0.758 0,1.565 0.518 0,0.672 0.325 0,-3.640-1.291 1,-0.874-0.562 2,5.546 1.263-1,-4.560-1.592 3,-4.964-1.583 2,-4.778-1.440 2,-4.251-1.229 1,-3.561-0.993 0,0.254-0.260 6,-2.166-4.272 10,-2.451-2.776-6,-2.987-1.253-15,-0.149-0.066 1,2.518-4.616-2,-0.833 3.522-1,0.042-0.283 2,0.313-0.744-1,0.661-3.899-1,-0.239-1.975 4,-0.616 0.492-3,-0.396-0.450-2,-0.284-1.667 1,-0.447 0.189 1,-0.551 4.829 1,-0.178 0.399 2,-0.153 0.379-1,-0.116-0.295 1,-0.119 0.697-1,-0.090 0.732 0,-0.073 0.184 1,-0.054 1.475-1,-0.030 1.501 2,-0.118-2.245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6-17T15:55:49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2319.641 3964.280 767,'0.000'6.003'0,"4.725"-2.084"-3,4.339 1.955 1,-1.240-0.705-1,1.902 0.713 0,-0.099 0.086 0,0.669 0.458 0,1.783 1.071 0,0.122-0.028 0,-0.377-0.196 1,-0.692-0.297 4,-0.723-0.490-5,-1.086-0.836 1,-1.095-0.911 3,-1.033-0.905 1,-0.928-0.844 0,3.566 1.306 1,-4.039-1.533 3,0.235 1.173 2,1.180-2.851-8,5.217-0.439 0,-2.103-0.433-3,1.390-0.093 0,-1.222-0.066 1,0.495-0.034 0,1.818-0.027 0,0.434-0.018 0,0.555-0.341 4,0.592-0.522-6,1.602-0.895 3,1.469-1.067 0,4.045-2.417 0,2.191-2.377 3,-6.052 1.074-8,0.284-1.023 1,5.060-2.810 1,0.262-0.148 1,-4.788 1.935 1,-0.545 0.092 2,3.509-2.063 0,-1.239 0.160 0,-3.357 1.749 3,-1.402 0.994 2,-2.977 1.536-8,-1.274 0.563 4,1.179-0.359 0,-1.316 1.102 5,1.061 0.444 1,0.857 0.597-2,-2.005 0.892-4,0.359 0.040-3,-0.348 0.476 1,0.955 0.225-1,0.307 0.050 2,-0.169-0.076 0,1.679-0.212 2,0.342 0.186-4,-1.408 0.451-1,0.150 0.229 1,-0.308 0.235 4,-0.620 0.229-3,1.737 0.065 0,-1.461 0.289 1,-3.392 0.510 0,-0.885 0.482 0,0.701 2.203 5,-1.150 2.143 1,1.150 3.269 0,0.639 1.751-8,-3.369-3.115 0,-0.060 0.361 0,1.744 2.807 1,0.116 0.797-2,-0.937-0.833 0,-0.166 0.183 3,0.547 1.075 1,-0.339-0.486-3,-1.578-2.890 1,0.063-0.702 0,1.264 0.915 2,-0.547-0.924 0,1.090-0.186 3,-0.348-1.448-3,-0.525-1.326 3,3.342 0.334 1,0.152-1.330-7,1.739-0.612 5,-2.195-1.119-4,0.839-0.214-1,-0.902-0.258 1,-0.208-0.151-1,-0.137-0.133 0,-0.081-0.112 1,0.707-0.091 0,1.197-0.073 4,-0.430-0.054-3,0.667-0.033-1,3.947-0.366-1,0.985-0.542-1,-0.968-0.377 1,0.573-0.478 1,0.780-0.487 0,0.875-0.464-1,2.326-0.820 0,-0.195-0.405 2,-2.121-0.090-2,-0.111-0.594 1,3.304-1.614 0,-0.928-0.203 2,-6.081 1.991-1,-0.799 0.378 0,3.689-1.051 1,-0.829 0.338 0,-3.258 1.050 3,-0.264 0.107 0,1.179-0.046-4,-0.082 0.497 0,-2.607 0.985 0,0.108 0.354 1,0.199 0.338-1,0.256 0.311 0,0.095 0.276 0,-0.024 0.239 0,0.931 0.172 0,-0.762 0.202 0,-0.132 0.392-1,0.301 0.498 1,0.307 0.568 1,0.294 0.583 2,0.296 0.826-4,0.281 0.941 0,-1.417 0.134 0,-0.144 0.390 0,-2.945-0.843 1,-0.268 0.166-1,5.193 2.946 0,-1.663-0.479 1,-1.801-0.810 1,-1.724-0.937 0,0.791 0.926 2,-2.502-0.115 2,-0.492 0.002 4,2.255-1.972-9,1.592-0.837-1,-1.135-0.907-1,1.228-0.155 0,-0.595-0.319 1,0.924-0.113-1,2.244-0.063 2,0.756-0.125-4,-1.210-0.132 3,0.003-0.075 1,1.292-0.054-4,-0.327-0.063 3,-0.459-0.048 0,-0.521-0.035 1,1.285-0.324 2,0.351-0.479-1,-0.873-0.121 0,0.610-0.081 0,0.420-0.264-3,0.266-0.372 1,0.146-0.690 0,0.056-0.328 0,-1.937 0.244 0,-0.635 0.078 1,-0.768-0.235 0,-0.826-0.448 5,0.002-0.600-8,-1.263 0.064 1,-1.232 0.255 8,-1.138 0.369-6,2.802 0.208 1,-0.557 3.375 6,2.176 5.869-2,-2.099 0.572-5,1.867 2.352-4,2.030 1.767-1,1.984 1.262 1,-2.077-2.355 0,0.582-0.165 1,0.241-0.187-1,-0.013-0.192 2,-0.217-0.589 0,-0.352-0.843 0,-0.620-0.560 4,-0.782-0.333-1,-0.860-0.578 0,-0.875-0.727 0,0.082-0.266 2,-1.008-1.022 0,-2.405-1.623-2,7.376 2.135 7,-5.630-3.478-4,0.729-1.147-1,1.256-1.143-5,2.621-1.395 0,3.212-1.423 0,-0.131-0.289 0,2.714-0.931-1,-0.364-0.165-1,1.371-0.659 0,3.522-1.725 5,0.473-1.053-7,-0.278-0.489-1,-0.769-0.079 4,-3.463 0.714 1,-1.176-0.019 1,-1.041-0.032 1,-0.896-0.041 1,-0.563-0.468 2,-0.676-0.326 9,-0.747-0.022-15,-0.764 0.196 4,-0.503 0.342 1,-0.294 0.430 2,0.748-0.375-8,-1.008 0.687 5,0.925-0.333 1,-1.710 1.550-2,-3.789 2.573 1,-0.719 0.755 1,0.604 0.282 3,-0.833 0.899-1,3.420-0.922 2,0.767 0.402-4,0.241 0.828-3,-4.129 0.985 0,0.368 0.158 0,0.116 0.138 0,-0.062 0.118 1,4.832-0.004-1,-3.778 0.222 0,0.485 0.054 2,-1.034 0.848 0,0.506 0.964 0,0.417 1.214-1,0.334 1.334-3,0.023 0.957 3,-0.199 0.644-2,1.918 2.097-1,-0.207 0.127 1,-2.365-1.780 1,-0.399-0.216-1,0.118 0.478 4,-0.982-0.329-2,-0.271 0.239 0,-1.259-1.041 2,1.809 2.295 2,-1.661-2.590 1,2.418-4.803-1,2.120-2.063-2,-3.054 0.226-3,1.328-0.453 0,0.074-0.372-2,0.490-0.731 1,6.303-2.605-2,-2.335 0.829 2,-3.211 0.711 1,0.516-1.048 0,1.339-1.515 2,-0.337-0.441-4,-1.666 0.876 2,-0.552 0.358 0,1.218-0.955 0,-0.967 0.481 0,-0.596 0.305 3,-1.559 1.094 2,-1.473 1.094-1,1.488-0.930-2,-0.729 2.813 2,0.673 2.779 0,-0.047-0.777-1,4.562-0.055-1,-3.686-0.045-3,2.216-0.008 0,1.194-0.005 0,-2.861-0.001 1,-0.102-0.001-1,0.689-0.270 1,-0.437-0.434 0,0.896-0.683 0,-0.369-0.579 3,-1.644-0.175 0,0.364-0.728-1,0.102-0.383 1,-0.089-0.119-4,1.743-0.966 0,-1.077 0.439 1,-1.255 0.595 0,-1.260 0.642 0,2.177-0.880 4,-1.890 1.479-2,0.211 2.390 4,1.108 4.808 0,0.141 1.896-7,-2.677-2.526 1,0.920 0.390-1,1.188 0.940 0,-0.059 0.143 1,1.178 1.741-1,-0.516 0.364 0,-0.158-0.144 1,0.072-0.438 2,-1.148-1.121-1,-0.762-0.419 0,-0.131-0.260 1,-0.457-1.024-1,2.056 2.498 5,-2.046-1.212-2,-0.448-0.694-1,3.698-7.491-2,-0.773-4.085-1,-2.271 1.563 0,1.347-2.021-1,0.360-1.337-1,-0.643 0.380 1,-0.004-0.195 0,2.504-3.330-1,0.207-0.016 1,-1.326 1.625 1,-0.885 0.874 3,-1.043 0.983-2,-0.764 0.702-1,-1.188 1.500 1,0.587-1.562 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6-17T15:55:52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2851.641 4069.280 767,'0.000'8.041'0,"0.000"-1.469"-4,0.000 4.253 1,0.000 4.465-2,-1.158 7.545-1,-1.755 5.520-1,0.104-5.939 2,-0.626 1.587-1,-0.551 1.366 1,-1.135 5.785-1,-0.177 0.896-1,0.030 0.399 3,-1.201 8.750-1,-0.338 1.991 2,0.001 1.230 1,0.206 0.661 20,1.189-6.756-29,0.775-4.192 1,0.482-5.134 10,-0.174-2.091-1,-0.394-1.446 1,0.563-4.035 23,-0.024 0.216-23,0.038 0.641-1,-0.044 0.506 0,-0.102 0.386 0,-0.137 0.282 0,-2.252 9.804 0,-0.564-0.439 0,0.272-4.123 0,-0.372-1.345 1,-0.335-1.378 12,-1.146 2.736-20,-0.244 1.044 8,-0.097 1.499 1,0.001 0.838-1,0.416-0.037 1,0.630-0.562 11,1.976-6.251-19,0.466-0.817 0,-0.487 1.191 7,-0.117-1.904 2,0.942-4.266 13,0.531-1.934-20,0.263-0.626 3,0.844-2.558 5,0.760-3.346 1,0.171-1.680 1,-0.005-0.824 1,0.439-1.825 1,-0.989 2.312-3,1.050-2.236-3,2.088 0.779-1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6-17T15:55:53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2511.641 5081.280 767,'6.926'6.926'0,"0.855"3.100"-7,-1.828-0.908 4,1.014 2.768 0,-0.160 0.422-1,0.517 1.486 1,1.989 4.059 1,1.214 2.333-4,-0.735-1.131 0,0.131 0.710 4,-0.092 0.391-1,1.067 2.713-1,-0.252-0.189 0,-1.411-3.140 1,-0.189-0.813 2,-0.153-0.911 0,2.337 4.624 4,-1.603-2.484 1,-2.163-3.861-3,-1.153-1.833-1,-0.982-1.560 7,-1.719-3.653 0,-0.635-1.092-5,-0.593-1.027-1,-0.016 0.598 1,0.595 2.132 6,0.311-4.258 0,1.205-12.107-6,-1.687 0.596-3,2.129-2.939 0,2.091-1.737-1,-0.263 0.729-1,1.105-1.344-1,4.566-4.500-1,2.040-0.879 1,-2.187 3.237 6,0.473 0.003-7,0.286 0.091 5,1.348-1.304-4,-0.809 0.628-1,1.122-0.963 2,-0.040 0.542 2,-1.584 2.066 2,-0.084 0.621 8,-2.901 2.848-9,0.112 0.015-1,2.681-2.283 1,-0.686 0.599 2,0.515-0.454-1,-2.072 1.814-1,-2.161 1.893 0,-2.037 1.785 0,-1.792 1.571 2,0.473-0.417 0</inkml:trace>
</inkml:ink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customXml" Target="../ink/ink1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3.png"/><Relationship Id="rId3" Type="http://schemas.openxmlformats.org/officeDocument/2006/relationships/customXml" Target="../ink/ink1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customXml" Target="../ink/ink15.xml"/><Relationship Id="rId3" Type="http://schemas.openxmlformats.org/officeDocument/2006/relationships/image" Target="../media/image25.png"/><Relationship Id="rId2" Type="http://schemas.openxmlformats.org/officeDocument/2006/relationships/customXml" Target="../ink/ink14.xml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8.png"/><Relationship Id="rId2" Type="http://schemas.openxmlformats.org/officeDocument/2006/relationships/customXml" Target="../ink/ink16.xml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customXml" Target="../ink/ink18.xml"/><Relationship Id="rId4" Type="http://schemas.openxmlformats.org/officeDocument/2006/relationships/image" Target="../media/image31.png"/><Relationship Id="rId3" Type="http://schemas.openxmlformats.org/officeDocument/2006/relationships/customXml" Target="../ink/ink1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customXml" Target="../ink/ink22.xml"/><Relationship Id="rId7" Type="http://schemas.openxmlformats.org/officeDocument/2006/relationships/image" Target="../media/image36.png"/><Relationship Id="rId6" Type="http://schemas.openxmlformats.org/officeDocument/2006/relationships/customXml" Target="../ink/ink21.xml"/><Relationship Id="rId5" Type="http://schemas.openxmlformats.org/officeDocument/2006/relationships/image" Target="../media/image35.png"/><Relationship Id="rId4" Type="http://schemas.openxmlformats.org/officeDocument/2006/relationships/customXml" Target="../ink/ink20.xml"/><Relationship Id="rId3" Type="http://schemas.openxmlformats.org/officeDocument/2006/relationships/image" Target="../media/image34.png"/><Relationship Id="rId2" Type="http://schemas.openxmlformats.org/officeDocument/2006/relationships/customXml" Target="../ink/ink19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customXml" Target="../ink/ink26.xml"/><Relationship Id="rId8" Type="http://schemas.openxmlformats.org/officeDocument/2006/relationships/image" Target="../media/image45.png"/><Relationship Id="rId7" Type="http://schemas.openxmlformats.org/officeDocument/2006/relationships/customXml" Target="../ink/ink25.xml"/><Relationship Id="rId6" Type="http://schemas.openxmlformats.org/officeDocument/2006/relationships/image" Target="../media/image44.png"/><Relationship Id="rId5" Type="http://schemas.openxmlformats.org/officeDocument/2006/relationships/customXml" Target="../ink/ink24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customXml" Target="../ink/ink23.x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47.png"/><Relationship Id="rId11" Type="http://schemas.openxmlformats.org/officeDocument/2006/relationships/customXml" Target="../ink/ink27.xml"/><Relationship Id="rId10" Type="http://schemas.openxmlformats.org/officeDocument/2006/relationships/image" Target="../media/image46.png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customXml" Target="../ink/ink30.xml"/><Relationship Id="rId5" Type="http://schemas.openxmlformats.org/officeDocument/2006/relationships/image" Target="../media/image52.png"/><Relationship Id="rId41" Type="http://schemas.openxmlformats.org/officeDocument/2006/relationships/slideLayout" Target="../slideLayouts/slideLayout6.xml"/><Relationship Id="rId40" Type="http://schemas.openxmlformats.org/officeDocument/2006/relationships/image" Target="../media/image71.png"/><Relationship Id="rId4" Type="http://schemas.openxmlformats.org/officeDocument/2006/relationships/customXml" Target="../ink/ink29.xml"/><Relationship Id="rId39" Type="http://schemas.openxmlformats.org/officeDocument/2006/relationships/image" Target="../media/image70.png"/><Relationship Id="rId38" Type="http://schemas.openxmlformats.org/officeDocument/2006/relationships/customXml" Target="../ink/ink45.xml"/><Relationship Id="rId37" Type="http://schemas.openxmlformats.org/officeDocument/2006/relationships/image" Target="../media/image69.png"/><Relationship Id="rId36" Type="http://schemas.openxmlformats.org/officeDocument/2006/relationships/customXml" Target="../ink/ink44.xml"/><Relationship Id="rId35" Type="http://schemas.openxmlformats.org/officeDocument/2006/relationships/image" Target="../media/image68.png"/><Relationship Id="rId34" Type="http://schemas.openxmlformats.org/officeDocument/2006/relationships/customXml" Target="../ink/ink43.xml"/><Relationship Id="rId33" Type="http://schemas.openxmlformats.org/officeDocument/2006/relationships/image" Target="../media/image67.png"/><Relationship Id="rId32" Type="http://schemas.openxmlformats.org/officeDocument/2006/relationships/customXml" Target="../ink/ink42.xml"/><Relationship Id="rId31" Type="http://schemas.openxmlformats.org/officeDocument/2006/relationships/image" Target="../media/image66.png"/><Relationship Id="rId30" Type="http://schemas.openxmlformats.org/officeDocument/2006/relationships/customXml" Target="../ink/ink41.xml"/><Relationship Id="rId3" Type="http://schemas.openxmlformats.org/officeDocument/2006/relationships/image" Target="../media/image51.png"/><Relationship Id="rId29" Type="http://schemas.openxmlformats.org/officeDocument/2006/relationships/image" Target="../media/image65.png"/><Relationship Id="rId28" Type="http://schemas.openxmlformats.org/officeDocument/2006/relationships/customXml" Target="../ink/ink40.xml"/><Relationship Id="rId27" Type="http://schemas.openxmlformats.org/officeDocument/2006/relationships/image" Target="../media/image64.png"/><Relationship Id="rId26" Type="http://schemas.openxmlformats.org/officeDocument/2006/relationships/customXml" Target="../ink/ink39.xml"/><Relationship Id="rId25" Type="http://schemas.openxmlformats.org/officeDocument/2006/relationships/image" Target="../media/image63.png"/><Relationship Id="rId24" Type="http://schemas.openxmlformats.org/officeDocument/2006/relationships/customXml" Target="../ink/ink38.xml"/><Relationship Id="rId23" Type="http://schemas.openxmlformats.org/officeDocument/2006/relationships/image" Target="../media/image62.png"/><Relationship Id="rId22" Type="http://schemas.openxmlformats.org/officeDocument/2006/relationships/customXml" Target="../ink/ink37.xml"/><Relationship Id="rId21" Type="http://schemas.openxmlformats.org/officeDocument/2006/relationships/image" Target="../media/image61.png"/><Relationship Id="rId20" Type="http://schemas.openxmlformats.org/officeDocument/2006/relationships/customXml" Target="../ink/ink36.xml"/><Relationship Id="rId2" Type="http://schemas.openxmlformats.org/officeDocument/2006/relationships/customXml" Target="../ink/ink28.xml"/><Relationship Id="rId19" Type="http://schemas.openxmlformats.org/officeDocument/2006/relationships/image" Target="../media/image60.png"/><Relationship Id="rId18" Type="http://schemas.openxmlformats.org/officeDocument/2006/relationships/customXml" Target="../ink/ink35.xml"/><Relationship Id="rId17" Type="http://schemas.openxmlformats.org/officeDocument/2006/relationships/image" Target="../media/image59.png"/><Relationship Id="rId16" Type="http://schemas.openxmlformats.org/officeDocument/2006/relationships/customXml" Target="../ink/ink34.xml"/><Relationship Id="rId15" Type="http://schemas.openxmlformats.org/officeDocument/2006/relationships/image" Target="../media/image58.png"/><Relationship Id="rId14" Type="http://schemas.openxmlformats.org/officeDocument/2006/relationships/customXml" Target="../ink/ink33.xml"/><Relationship Id="rId13" Type="http://schemas.openxmlformats.org/officeDocument/2006/relationships/image" Target="../media/image57.png"/><Relationship Id="rId12" Type="http://schemas.openxmlformats.org/officeDocument/2006/relationships/customXml" Target="../ink/ink32.xml"/><Relationship Id="rId11" Type="http://schemas.openxmlformats.org/officeDocument/2006/relationships/image" Target="../media/image56.png"/><Relationship Id="rId10" Type="http://schemas.openxmlformats.org/officeDocument/2006/relationships/customXml" Target="../ink/ink31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image" Target="../media/image76.png"/><Relationship Id="rId7" Type="http://schemas.openxmlformats.org/officeDocument/2006/relationships/image" Target="../media/image75.png"/><Relationship Id="rId6" Type="http://schemas.openxmlformats.org/officeDocument/2006/relationships/customXml" Target="../ink/ink48.xml"/><Relationship Id="rId5" Type="http://schemas.openxmlformats.org/officeDocument/2006/relationships/image" Target="../media/image74.png"/><Relationship Id="rId4" Type="http://schemas.openxmlformats.org/officeDocument/2006/relationships/customXml" Target="../ink/ink47.xml"/><Relationship Id="rId3" Type="http://schemas.openxmlformats.org/officeDocument/2006/relationships/image" Target="../media/image73.png"/><Relationship Id="rId2" Type="http://schemas.openxmlformats.org/officeDocument/2006/relationships/customXml" Target="../ink/ink46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customXml" Target="../ink/ink51.xml"/><Relationship Id="rId8" Type="http://schemas.openxmlformats.org/officeDocument/2006/relationships/image" Target="../media/image84.png"/><Relationship Id="rId71" Type="http://schemas.openxmlformats.org/officeDocument/2006/relationships/slideLayout" Target="../slideLayouts/slideLayout6.xml"/><Relationship Id="rId70" Type="http://schemas.openxmlformats.org/officeDocument/2006/relationships/image" Target="../media/image115.png"/><Relationship Id="rId7" Type="http://schemas.openxmlformats.org/officeDocument/2006/relationships/customXml" Target="../ink/ink50.xml"/><Relationship Id="rId69" Type="http://schemas.openxmlformats.org/officeDocument/2006/relationships/customXml" Target="../ink/ink81.xml"/><Relationship Id="rId68" Type="http://schemas.openxmlformats.org/officeDocument/2006/relationships/image" Target="../media/image114.png"/><Relationship Id="rId67" Type="http://schemas.openxmlformats.org/officeDocument/2006/relationships/customXml" Target="../ink/ink80.xml"/><Relationship Id="rId66" Type="http://schemas.openxmlformats.org/officeDocument/2006/relationships/image" Target="../media/image113.png"/><Relationship Id="rId65" Type="http://schemas.openxmlformats.org/officeDocument/2006/relationships/customXml" Target="../ink/ink79.xml"/><Relationship Id="rId64" Type="http://schemas.openxmlformats.org/officeDocument/2006/relationships/image" Target="../media/image112.png"/><Relationship Id="rId63" Type="http://schemas.openxmlformats.org/officeDocument/2006/relationships/customXml" Target="../ink/ink78.xml"/><Relationship Id="rId62" Type="http://schemas.openxmlformats.org/officeDocument/2006/relationships/image" Target="../media/image111.png"/><Relationship Id="rId61" Type="http://schemas.openxmlformats.org/officeDocument/2006/relationships/customXml" Target="../ink/ink77.xml"/><Relationship Id="rId60" Type="http://schemas.openxmlformats.org/officeDocument/2006/relationships/image" Target="../media/image110.png"/><Relationship Id="rId6" Type="http://schemas.openxmlformats.org/officeDocument/2006/relationships/image" Target="../media/image83.png"/><Relationship Id="rId59" Type="http://schemas.openxmlformats.org/officeDocument/2006/relationships/customXml" Target="../ink/ink76.xml"/><Relationship Id="rId58" Type="http://schemas.openxmlformats.org/officeDocument/2006/relationships/image" Target="../media/image109.png"/><Relationship Id="rId57" Type="http://schemas.openxmlformats.org/officeDocument/2006/relationships/customXml" Target="../ink/ink75.xml"/><Relationship Id="rId56" Type="http://schemas.openxmlformats.org/officeDocument/2006/relationships/image" Target="../media/image108.png"/><Relationship Id="rId55" Type="http://schemas.openxmlformats.org/officeDocument/2006/relationships/customXml" Target="../ink/ink74.xml"/><Relationship Id="rId54" Type="http://schemas.openxmlformats.org/officeDocument/2006/relationships/image" Target="../media/image107.png"/><Relationship Id="rId53" Type="http://schemas.openxmlformats.org/officeDocument/2006/relationships/customXml" Target="../ink/ink73.xml"/><Relationship Id="rId52" Type="http://schemas.openxmlformats.org/officeDocument/2006/relationships/image" Target="../media/image106.png"/><Relationship Id="rId51" Type="http://schemas.openxmlformats.org/officeDocument/2006/relationships/customXml" Target="../ink/ink72.xml"/><Relationship Id="rId50" Type="http://schemas.openxmlformats.org/officeDocument/2006/relationships/image" Target="../media/image105.png"/><Relationship Id="rId5" Type="http://schemas.openxmlformats.org/officeDocument/2006/relationships/image" Target="../media/image82.png"/><Relationship Id="rId49" Type="http://schemas.openxmlformats.org/officeDocument/2006/relationships/customXml" Target="../ink/ink71.xml"/><Relationship Id="rId48" Type="http://schemas.openxmlformats.org/officeDocument/2006/relationships/image" Target="../media/image104.png"/><Relationship Id="rId47" Type="http://schemas.openxmlformats.org/officeDocument/2006/relationships/customXml" Target="../ink/ink70.xml"/><Relationship Id="rId46" Type="http://schemas.openxmlformats.org/officeDocument/2006/relationships/image" Target="../media/image103.png"/><Relationship Id="rId45" Type="http://schemas.openxmlformats.org/officeDocument/2006/relationships/customXml" Target="../ink/ink69.xml"/><Relationship Id="rId44" Type="http://schemas.openxmlformats.org/officeDocument/2006/relationships/image" Target="../media/image102.png"/><Relationship Id="rId43" Type="http://schemas.openxmlformats.org/officeDocument/2006/relationships/customXml" Target="../ink/ink68.xml"/><Relationship Id="rId42" Type="http://schemas.openxmlformats.org/officeDocument/2006/relationships/image" Target="../media/image101.png"/><Relationship Id="rId41" Type="http://schemas.openxmlformats.org/officeDocument/2006/relationships/customXml" Target="../ink/ink67.xml"/><Relationship Id="rId40" Type="http://schemas.openxmlformats.org/officeDocument/2006/relationships/image" Target="../media/image100.png"/><Relationship Id="rId4" Type="http://schemas.openxmlformats.org/officeDocument/2006/relationships/image" Target="../media/image81.png"/><Relationship Id="rId39" Type="http://schemas.openxmlformats.org/officeDocument/2006/relationships/customXml" Target="../ink/ink66.xml"/><Relationship Id="rId38" Type="http://schemas.openxmlformats.org/officeDocument/2006/relationships/image" Target="../media/image99.png"/><Relationship Id="rId37" Type="http://schemas.openxmlformats.org/officeDocument/2006/relationships/customXml" Target="../ink/ink65.xml"/><Relationship Id="rId36" Type="http://schemas.openxmlformats.org/officeDocument/2006/relationships/image" Target="../media/image98.png"/><Relationship Id="rId35" Type="http://schemas.openxmlformats.org/officeDocument/2006/relationships/customXml" Target="../ink/ink64.xml"/><Relationship Id="rId34" Type="http://schemas.openxmlformats.org/officeDocument/2006/relationships/image" Target="../media/image97.png"/><Relationship Id="rId33" Type="http://schemas.openxmlformats.org/officeDocument/2006/relationships/customXml" Target="../ink/ink63.xml"/><Relationship Id="rId32" Type="http://schemas.openxmlformats.org/officeDocument/2006/relationships/image" Target="../media/image96.png"/><Relationship Id="rId31" Type="http://schemas.openxmlformats.org/officeDocument/2006/relationships/customXml" Target="../ink/ink62.xml"/><Relationship Id="rId30" Type="http://schemas.openxmlformats.org/officeDocument/2006/relationships/image" Target="../media/image95.png"/><Relationship Id="rId3" Type="http://schemas.openxmlformats.org/officeDocument/2006/relationships/customXml" Target="../ink/ink49.xml"/><Relationship Id="rId29" Type="http://schemas.openxmlformats.org/officeDocument/2006/relationships/customXml" Target="../ink/ink61.xml"/><Relationship Id="rId28" Type="http://schemas.openxmlformats.org/officeDocument/2006/relationships/image" Target="../media/image94.png"/><Relationship Id="rId27" Type="http://schemas.openxmlformats.org/officeDocument/2006/relationships/customXml" Target="../ink/ink60.xml"/><Relationship Id="rId26" Type="http://schemas.openxmlformats.org/officeDocument/2006/relationships/image" Target="../media/image93.png"/><Relationship Id="rId25" Type="http://schemas.openxmlformats.org/officeDocument/2006/relationships/customXml" Target="../ink/ink59.xml"/><Relationship Id="rId24" Type="http://schemas.openxmlformats.org/officeDocument/2006/relationships/image" Target="../media/image92.png"/><Relationship Id="rId23" Type="http://schemas.openxmlformats.org/officeDocument/2006/relationships/customXml" Target="../ink/ink58.xml"/><Relationship Id="rId22" Type="http://schemas.openxmlformats.org/officeDocument/2006/relationships/image" Target="../media/image91.png"/><Relationship Id="rId21" Type="http://schemas.openxmlformats.org/officeDocument/2006/relationships/customXml" Target="../ink/ink57.xml"/><Relationship Id="rId20" Type="http://schemas.openxmlformats.org/officeDocument/2006/relationships/image" Target="../media/image90.png"/><Relationship Id="rId2" Type="http://schemas.openxmlformats.org/officeDocument/2006/relationships/image" Target="../media/image80.png"/><Relationship Id="rId19" Type="http://schemas.openxmlformats.org/officeDocument/2006/relationships/customXml" Target="../ink/ink56.xml"/><Relationship Id="rId18" Type="http://schemas.openxmlformats.org/officeDocument/2006/relationships/image" Target="../media/image89.png"/><Relationship Id="rId17" Type="http://schemas.openxmlformats.org/officeDocument/2006/relationships/customXml" Target="../ink/ink55.xml"/><Relationship Id="rId16" Type="http://schemas.openxmlformats.org/officeDocument/2006/relationships/image" Target="../media/image88.png"/><Relationship Id="rId15" Type="http://schemas.openxmlformats.org/officeDocument/2006/relationships/customXml" Target="../ink/ink54.xml"/><Relationship Id="rId14" Type="http://schemas.openxmlformats.org/officeDocument/2006/relationships/image" Target="../media/image87.png"/><Relationship Id="rId13" Type="http://schemas.openxmlformats.org/officeDocument/2006/relationships/customXml" Target="../ink/ink53.xml"/><Relationship Id="rId12" Type="http://schemas.openxmlformats.org/officeDocument/2006/relationships/image" Target="../media/image86.png"/><Relationship Id="rId11" Type="http://schemas.openxmlformats.org/officeDocument/2006/relationships/customXml" Target="../ink/ink52.xml"/><Relationship Id="rId10" Type="http://schemas.openxmlformats.org/officeDocument/2006/relationships/image" Target="../media/image85.png"/><Relationship Id="rId1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0.png"/><Relationship Id="rId8" Type="http://schemas.openxmlformats.org/officeDocument/2006/relationships/customXml" Target="../ink/ink85.xml"/><Relationship Id="rId7" Type="http://schemas.openxmlformats.org/officeDocument/2006/relationships/image" Target="../media/image119.png"/><Relationship Id="rId6" Type="http://schemas.openxmlformats.org/officeDocument/2006/relationships/customXml" Target="../ink/ink84.xml"/><Relationship Id="rId5" Type="http://schemas.openxmlformats.org/officeDocument/2006/relationships/image" Target="../media/image118.png"/><Relationship Id="rId4" Type="http://schemas.openxmlformats.org/officeDocument/2006/relationships/customXml" Target="../ink/ink83.xml"/><Relationship Id="rId3" Type="http://schemas.openxmlformats.org/officeDocument/2006/relationships/image" Target="../media/image117.png"/><Relationship Id="rId2" Type="http://schemas.openxmlformats.org/officeDocument/2006/relationships/customXml" Target="../ink/ink82.xml"/><Relationship Id="rId14" Type="http://schemas.openxmlformats.org/officeDocument/2006/relationships/slideLayout" Target="../slideLayouts/slideLayout6.xml"/><Relationship Id="rId13" Type="http://schemas.openxmlformats.org/officeDocument/2006/relationships/image" Target="../media/image122.png"/><Relationship Id="rId12" Type="http://schemas.openxmlformats.org/officeDocument/2006/relationships/customXml" Target="../ink/ink87.xml"/><Relationship Id="rId11" Type="http://schemas.openxmlformats.org/officeDocument/2006/relationships/image" Target="../media/image121.png"/><Relationship Id="rId10" Type="http://schemas.openxmlformats.org/officeDocument/2006/relationships/customXml" Target="../ink/ink86.xml"/><Relationship Id="rId1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26.png"/><Relationship Id="rId3" Type="http://schemas.openxmlformats.org/officeDocument/2006/relationships/image" Target="../media/image125.png"/><Relationship Id="rId2" Type="http://schemas.openxmlformats.org/officeDocument/2006/relationships/customXml" Target="../ink/ink88.xml"/><Relationship Id="rId1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29.png"/><Relationship Id="rId4" Type="http://schemas.openxmlformats.org/officeDocument/2006/relationships/customXml" Target="../ink/ink90.xml"/><Relationship Id="rId3" Type="http://schemas.openxmlformats.org/officeDocument/2006/relationships/image" Target="../media/image128.png"/><Relationship Id="rId2" Type="http://schemas.openxmlformats.org/officeDocument/2006/relationships/customXml" Target="../ink/ink89.xml"/><Relationship Id="rId1" Type="http://schemas.openxmlformats.org/officeDocument/2006/relationships/image" Target="../media/image127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5.png"/><Relationship Id="rId8" Type="http://schemas.openxmlformats.org/officeDocument/2006/relationships/customXml" Target="../ink/ink93.xml"/><Relationship Id="rId7" Type="http://schemas.openxmlformats.org/officeDocument/2006/relationships/image" Target="../media/image134.png"/><Relationship Id="rId6" Type="http://schemas.openxmlformats.org/officeDocument/2006/relationships/customXml" Target="../ink/ink92.xml"/><Relationship Id="rId5" Type="http://schemas.openxmlformats.org/officeDocument/2006/relationships/image" Target="../media/image133.png"/><Relationship Id="rId4" Type="http://schemas.openxmlformats.org/officeDocument/2006/relationships/customXml" Target="../ink/ink91.xml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80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81.xml"/><Relationship Id="rId4" Type="http://schemas.openxmlformats.org/officeDocument/2006/relationships/image" Target="../media/image139.png"/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82.xml"/><Relationship Id="rId4" Type="http://schemas.openxmlformats.org/officeDocument/2006/relationships/image" Target="../media/image140.png"/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83.xml"/><Relationship Id="rId3" Type="http://schemas.openxmlformats.org/officeDocument/2006/relationships/image" Target="../media/image142.png"/><Relationship Id="rId2" Type="http://schemas.openxmlformats.org/officeDocument/2006/relationships/image" Target="../media/image136.png"/><Relationship Id="rId1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84.xml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5.xml"/><Relationship Id="rId1" Type="http://schemas.openxmlformats.org/officeDocument/2006/relationships/image" Target="../media/image1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8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7.xml"/><Relationship Id="rId1" Type="http://schemas.openxmlformats.org/officeDocument/2006/relationships/image" Target="../media/image147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88.xml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89.xml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9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1.xml"/><Relationship Id="rId1" Type="http://schemas.openxmlformats.org/officeDocument/2006/relationships/image" Target="../media/image1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2.xml"/><Relationship Id="rId1" Type="http://schemas.openxmlformats.org/officeDocument/2006/relationships/image" Target="../media/image1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3.xml"/><Relationship Id="rId1" Type="http://schemas.openxmlformats.org/officeDocument/2006/relationships/image" Target="../media/image1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5" Type="http://schemas.openxmlformats.org/officeDocument/2006/relationships/slideLayout" Target="../slideLayouts/slideLayout6.xml"/><Relationship Id="rId14" Type="http://schemas.openxmlformats.org/officeDocument/2006/relationships/tags" Target="../tags/tag79.xml"/><Relationship Id="rId13" Type="http://schemas.openxmlformats.org/officeDocument/2006/relationships/tags" Target="../tags/tag78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tags" Target="../tags/tag6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customXml" Target="../ink/ink4.xml"/><Relationship Id="rId7" Type="http://schemas.openxmlformats.org/officeDocument/2006/relationships/image" Target="../media/image4.png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4" Type="http://schemas.openxmlformats.org/officeDocument/2006/relationships/customXml" Target="../ink/ink2.xml"/><Relationship Id="rId3" Type="http://schemas.openxmlformats.org/officeDocument/2006/relationships/image" Target="../media/image2.png"/><Relationship Id="rId24" Type="http://schemas.openxmlformats.org/officeDocument/2006/relationships/slideLayout" Target="../slideLayouts/slideLayout6.xml"/><Relationship Id="rId23" Type="http://schemas.openxmlformats.org/officeDocument/2006/relationships/image" Target="../media/image12.png"/><Relationship Id="rId22" Type="http://schemas.openxmlformats.org/officeDocument/2006/relationships/customXml" Target="../ink/ink11.xml"/><Relationship Id="rId21" Type="http://schemas.openxmlformats.org/officeDocument/2006/relationships/image" Target="../media/image11.png"/><Relationship Id="rId20" Type="http://schemas.openxmlformats.org/officeDocument/2006/relationships/customXml" Target="../ink/ink10.xml"/><Relationship Id="rId2" Type="http://schemas.openxmlformats.org/officeDocument/2006/relationships/customXml" Target="../ink/ink1.xml"/><Relationship Id="rId19" Type="http://schemas.openxmlformats.org/officeDocument/2006/relationships/image" Target="../media/image10.png"/><Relationship Id="rId18" Type="http://schemas.openxmlformats.org/officeDocument/2006/relationships/customXml" Target="../ink/ink9.xml"/><Relationship Id="rId17" Type="http://schemas.openxmlformats.org/officeDocument/2006/relationships/image" Target="../media/image9.png"/><Relationship Id="rId16" Type="http://schemas.openxmlformats.org/officeDocument/2006/relationships/customXml" Target="../ink/ink8.xml"/><Relationship Id="rId15" Type="http://schemas.openxmlformats.org/officeDocument/2006/relationships/image" Target="../media/image8.png"/><Relationship Id="rId14" Type="http://schemas.openxmlformats.org/officeDocument/2006/relationships/customXml" Target="../ink/ink7.xml"/><Relationship Id="rId13" Type="http://schemas.openxmlformats.org/officeDocument/2006/relationships/image" Target="../media/image7.png"/><Relationship Id="rId12" Type="http://schemas.openxmlformats.org/officeDocument/2006/relationships/customXml" Target="../ink/ink6.xml"/><Relationship Id="rId11" Type="http://schemas.openxmlformats.org/officeDocument/2006/relationships/image" Target="../media/image6.png"/><Relationship Id="rId10" Type="http://schemas.openxmlformats.org/officeDocument/2006/relationships/customXml" Target="../ink/ink5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Linux</a:t>
            </a:r>
            <a:r>
              <a:rPr lang="zh-CN" altLang="en-US"/>
              <a:t>多线程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星空</a:t>
            </a:r>
            <a:endParaRPr lang="zh-CN" altLang="en-US"/>
          </a:p>
          <a:p>
            <a:r>
              <a:rPr lang="en-US" altLang="zh-CN"/>
              <a:t>2025.7.22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出现了</a:t>
            </a:r>
            <a:r>
              <a:rPr lang="en-US" altLang="zh-CN"/>
              <a:t>bug</a:t>
            </a:r>
            <a:endParaRPr lang="en-US" altLang="zh-CN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" y="1539875"/>
            <a:ext cx="6553200" cy="4000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965" y="1079500"/>
            <a:ext cx="4937760" cy="27241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02705" y="4290060"/>
            <a:ext cx="49860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正常情况：主线程退出了，还没来得及执行子线程。</a:t>
            </a:r>
            <a:r>
              <a:rPr lang="zh-CN" altLang="en-US">
                <a:solidFill>
                  <a:srgbClr val="00B050"/>
                </a:solidFill>
              </a:rPr>
              <a:t>这告诉我们子线程要执行，必须要在主线程没有退出时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异常情况：子线程正常执行了。但有两条打印语句。</a:t>
            </a:r>
            <a:r>
              <a:rPr lang="zh-CN" altLang="en-US">
                <a:solidFill>
                  <a:schemeClr val="accent6"/>
                </a:solidFill>
              </a:rPr>
              <a:t>子线程执行时打印一条，此时主线程也进行打印，主线程也会刷新缓冲区</a:t>
            </a:r>
            <a:endParaRPr lang="zh-CN" altLang="en-US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</a:t>
            </a:r>
            <a:r>
              <a:rPr lang="en-US" altLang="zh-CN"/>
              <a:t>ID  </a:t>
            </a:r>
            <a:endParaRPr lang="en-US" altLang="zh-CN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145" y="1504950"/>
            <a:ext cx="6000750" cy="45580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970" y="1313815"/>
            <a:ext cx="3848100" cy="9480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555" y="3920490"/>
            <a:ext cx="3977005" cy="4241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555" y="2824480"/>
            <a:ext cx="3367405" cy="42418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690995" y="2456180"/>
            <a:ext cx="2880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预处理，得到</a:t>
            </a:r>
            <a:r>
              <a:rPr lang="en-US" altLang="zh-CN"/>
              <a:t>*.i</a:t>
            </a:r>
            <a:r>
              <a:rPr lang="zh-CN" altLang="en-US"/>
              <a:t>文件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707505" y="3425190"/>
            <a:ext cx="3295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查看</a:t>
            </a:r>
            <a:r>
              <a:rPr lang="en-US" altLang="zh-CN"/>
              <a:t>pthread_t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144385" y="4566285"/>
            <a:ext cx="3335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无符号的长整型</a:t>
            </a:r>
            <a:r>
              <a:rPr lang="en-US" altLang="zh-CN"/>
              <a:t> 64</a:t>
            </a:r>
            <a:r>
              <a:rPr lang="zh-CN" altLang="en-US"/>
              <a:t>位，</a:t>
            </a:r>
            <a:r>
              <a:rPr lang="en-US" altLang="zh-CN"/>
              <a:t>8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178675" y="462280"/>
            <a:ext cx="4086225" cy="5207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pthead_t</a:t>
            </a:r>
            <a:r>
              <a:rPr lang="zh-CN" altLang="en-US"/>
              <a:t>的</a:t>
            </a:r>
            <a:r>
              <a:rPr lang="en-US" altLang="zh-CN"/>
              <a:t>id</a:t>
            </a:r>
            <a:r>
              <a:rPr lang="zh-CN" altLang="en-US"/>
              <a:t>是在进程内部进行区分的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7599680" y="4366260"/>
              <a:ext cx="3037840" cy="1244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7599680" y="4366260"/>
                <a:ext cx="3037840" cy="1244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进程状态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210" y="1407795"/>
            <a:ext cx="10229850" cy="15386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1350" y="3060700"/>
            <a:ext cx="4088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</a:t>
            </a:r>
            <a:r>
              <a:rPr lang="en-US" altLang="zh-CN">
                <a:solidFill>
                  <a:srgbClr val="00B050"/>
                </a:solidFill>
              </a:rPr>
              <a:t>ps -elf</a:t>
            </a:r>
            <a:r>
              <a:rPr lang="en-US" altLang="zh-CN"/>
              <a:t>  </a:t>
            </a:r>
            <a:r>
              <a:rPr lang="zh-CN" altLang="en-US"/>
              <a:t>无法看到子线程的情况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55" y="4775200"/>
            <a:ext cx="11254105" cy="16287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9595" y="4178935"/>
            <a:ext cx="4159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</a:t>
            </a:r>
            <a:r>
              <a:rPr lang="en-US" altLang="zh-CN"/>
              <a:t> ps -el</a:t>
            </a:r>
            <a:r>
              <a:rPr lang="en-US" altLang="zh-CN">
                <a:solidFill>
                  <a:schemeClr val="accent6"/>
                </a:solidFill>
              </a:rPr>
              <a:t>L</a:t>
            </a:r>
            <a:r>
              <a:rPr lang="en-US" altLang="zh-CN"/>
              <a:t>f </a:t>
            </a:r>
            <a:r>
              <a:rPr lang="zh-CN" altLang="en-US"/>
              <a:t>可以看到</a:t>
            </a:r>
            <a:r>
              <a:rPr lang="zh-CN" altLang="en-US">
                <a:solidFill>
                  <a:schemeClr val="accent6"/>
                </a:solidFill>
              </a:rPr>
              <a:t>子线程</a:t>
            </a:r>
            <a:r>
              <a:rPr lang="zh-CN" altLang="en-US"/>
              <a:t>的情况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384800" y="3572510"/>
            <a:ext cx="4508500" cy="9245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在</a:t>
            </a:r>
            <a:r>
              <a:rPr lang="en-US" altLang="zh-CN"/>
              <a:t>Linux</a:t>
            </a:r>
            <a:r>
              <a:rPr lang="zh-CN" altLang="en-US"/>
              <a:t>中，从内核的角度来看，没有线程的概念待，只有进程</a:t>
            </a:r>
            <a:r>
              <a:rPr lang="en-US" altLang="zh-CN"/>
              <a:t>,</a:t>
            </a:r>
            <a:r>
              <a:rPr lang="zh-CN" altLang="en-US"/>
              <a:t>叫</a:t>
            </a:r>
            <a:r>
              <a:rPr lang="en-US" altLang="zh-CN"/>
              <a:t>LWP</a:t>
            </a:r>
            <a:r>
              <a:rPr lang="zh-CN" altLang="en-US"/>
              <a:t>轻量级进程，</a:t>
            </a:r>
            <a:r>
              <a:rPr lang="en-US" altLang="zh-CN">
                <a:solidFill>
                  <a:schemeClr val="accent6"/>
                </a:solidFill>
                <a:highlight>
                  <a:srgbClr val="00FF00"/>
                </a:highlight>
              </a:rPr>
              <a:t>struct task_struct</a:t>
            </a:r>
            <a:r>
              <a:rPr lang="en-US" altLang="zh-CN"/>
              <a:t>, </a:t>
            </a:r>
            <a:r>
              <a:rPr lang="zh-CN" altLang="en-US"/>
              <a:t>俗称的进程控制块</a:t>
            </a:r>
            <a:r>
              <a:rPr lang="en-US" altLang="zh-CN"/>
              <a:t>PCB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735330" y="5033010"/>
              <a:ext cx="191135" cy="44323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735330" y="5033010"/>
                <a:ext cx="191135" cy="44323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Linux</a:t>
            </a:r>
            <a:r>
              <a:rPr lang="zh-CN" altLang="en-US"/>
              <a:t>中的进程控制块</a:t>
            </a:r>
            <a:r>
              <a:rPr lang="en-US" altLang="zh-CN"/>
              <a:t>PCB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4140" y="1313815"/>
            <a:ext cx="5049520" cy="5318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1511300" y="2982595"/>
              <a:ext cx="2150745" cy="4667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1511300" y="2982595"/>
                <a:ext cx="2150745" cy="466725"/>
              </a:xfrm>
              <a:prstGeom prst="rect"/>
            </p:spPr>
          </p:pic>
        </mc:Fallback>
      </mc:AlternateContent>
      <p:sp>
        <p:nvSpPr>
          <p:cNvPr id="5" name="文本框 4"/>
          <p:cNvSpPr txBox="1"/>
          <p:nvPr/>
        </p:nvSpPr>
        <p:spPr>
          <a:xfrm>
            <a:off x="4264025" y="3031490"/>
            <a:ext cx="3107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子线程共享进程的地址空间，指向同一个区域就可以了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97425" y="1445260"/>
            <a:ext cx="4508500" cy="9245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在</a:t>
            </a:r>
            <a:r>
              <a:rPr lang="en-US" altLang="zh-CN"/>
              <a:t>Linux</a:t>
            </a:r>
            <a:r>
              <a:rPr lang="zh-CN" altLang="en-US"/>
              <a:t>中，从内核的角度来看，没有线程的概念待，只有进程</a:t>
            </a:r>
            <a:r>
              <a:rPr lang="en-US" altLang="zh-CN"/>
              <a:t>,</a:t>
            </a:r>
            <a:r>
              <a:rPr lang="zh-CN" altLang="en-US"/>
              <a:t>叫</a:t>
            </a:r>
            <a:r>
              <a:rPr lang="en-US" altLang="zh-CN"/>
              <a:t>LWP</a:t>
            </a:r>
            <a:r>
              <a:rPr lang="zh-CN" altLang="en-US"/>
              <a:t>轻量级进程，</a:t>
            </a:r>
            <a:r>
              <a:rPr lang="en-US" altLang="zh-CN">
                <a:solidFill>
                  <a:schemeClr val="accent6"/>
                </a:solidFill>
                <a:highlight>
                  <a:srgbClr val="00FF00"/>
                </a:highlight>
              </a:rPr>
              <a:t>struct task_struct</a:t>
            </a:r>
            <a:r>
              <a:rPr lang="en-US" altLang="zh-CN"/>
              <a:t>, </a:t>
            </a:r>
            <a:r>
              <a:rPr lang="zh-CN" altLang="en-US"/>
              <a:t>俗称的进程控制块</a:t>
            </a:r>
            <a:r>
              <a:rPr lang="en-US" altLang="zh-CN"/>
              <a:t>PCB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1593850" y="3651885"/>
              <a:ext cx="2512060" cy="45593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1593850" y="3651885"/>
                <a:ext cx="2512060" cy="455930"/>
              </a:xfrm>
              <a:prstGeom prst="rect"/>
            </p:spPr>
          </p:pic>
        </mc:Fallback>
      </mc:AlternateContent>
      <p:sp>
        <p:nvSpPr>
          <p:cNvPr id="8" name="文本框 7"/>
          <p:cNvSpPr txBox="1"/>
          <p:nvPr/>
        </p:nvSpPr>
        <p:spPr>
          <a:xfrm>
            <a:off x="4746625" y="4295140"/>
            <a:ext cx="256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  <a:highlight>
                  <a:srgbClr val="00FF00"/>
                </a:highlight>
              </a:rPr>
              <a:t>信号</a:t>
            </a:r>
            <a:r>
              <a:rPr lang="zh-CN" altLang="en-US"/>
              <a:t>只与进程有关，不能用在多线程环境下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获取当前线程的</a:t>
            </a:r>
            <a:r>
              <a:rPr lang="en-US" altLang="zh-CN"/>
              <a:t>id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9480" y="1595120"/>
            <a:ext cx="4991100" cy="14528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2127250" y="2927350"/>
              <a:ext cx="2473960" cy="13906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2127250" y="2927350"/>
                <a:ext cx="2473960" cy="13906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670" y="1313815"/>
            <a:ext cx="5915025" cy="53149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170" y="1860550"/>
            <a:ext cx="4377055" cy="17291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1267460" y="3126105"/>
              <a:ext cx="1054100" cy="2889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1267460" y="3126105"/>
                <a:ext cx="10541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1223645" y="5989955"/>
              <a:ext cx="1070610" cy="27368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1223645" y="5989955"/>
                <a:ext cx="1070610" cy="27368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主线程要</a:t>
            </a:r>
            <a:r>
              <a:rPr lang="zh-CN" altLang="en-US">
                <a:solidFill>
                  <a:srgbClr val="FF0000"/>
                </a:solidFill>
              </a:rPr>
              <a:t>等待</a:t>
            </a:r>
            <a:r>
              <a:rPr lang="zh-CN" altLang="en-US"/>
              <a:t>子线程运行完毕后再退出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30" y="1681480"/>
            <a:ext cx="4872355" cy="10001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6925" y="2965450"/>
            <a:ext cx="64357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第一个参数，就是子线程的</a:t>
            </a:r>
            <a:r>
              <a:rPr lang="en-US" altLang="zh-CN"/>
              <a:t>id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第二个参数，可以获取子线程退出时的返回值，</a:t>
            </a:r>
            <a:endParaRPr lang="zh-CN" altLang="en-US"/>
          </a:p>
          <a:p>
            <a:r>
              <a:rPr lang="zh-CN" altLang="en-US"/>
              <a:t>当不需要时，直接设置为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1210" y="4677410"/>
            <a:ext cx="5295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pthread_join</a:t>
            </a:r>
            <a:r>
              <a:rPr lang="zh-CN" altLang="en-US"/>
              <a:t>是一个</a:t>
            </a:r>
            <a:r>
              <a:rPr lang="zh-CN" altLang="en-US">
                <a:solidFill>
                  <a:srgbClr val="FF0000"/>
                </a:solidFill>
              </a:rPr>
              <a:t>阻塞式函数</a:t>
            </a:r>
            <a:r>
              <a:rPr lang="zh-CN" altLang="en-US"/>
              <a:t>，当子线程没有退出时，会一直</a:t>
            </a:r>
            <a:r>
              <a:rPr lang="zh-CN" altLang="en-US">
                <a:solidFill>
                  <a:srgbClr val="FF0000"/>
                </a:solidFill>
              </a:rPr>
              <a:t>阻塞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3866515" y="1903095"/>
              <a:ext cx="1169670" cy="40449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3866515" y="1903095"/>
                <a:ext cx="1169670" cy="404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3085465" y="3785235"/>
              <a:ext cx="1946275" cy="101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3085465" y="3785235"/>
                <a:ext cx="19462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4392295" y="2440305"/>
              <a:ext cx="183515" cy="10636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4392295" y="2440305"/>
                <a:ext cx="183515" cy="1063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4287520" y="3331845"/>
              <a:ext cx="361315" cy="2508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4287520" y="3331845"/>
                <a:ext cx="361315" cy="2508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" y="1510665"/>
            <a:ext cx="6619875" cy="514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775" y="2146935"/>
            <a:ext cx="5824855" cy="15671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线程的退出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6640" y="1556385"/>
            <a:ext cx="4618355" cy="9378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10" y="3203575"/>
            <a:ext cx="5676900" cy="20815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获取子线程的返回值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230" y="1682115"/>
            <a:ext cx="4872355" cy="1000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4110355" y="2256790"/>
              <a:ext cx="979805" cy="508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4110355" y="2256790"/>
                <a:ext cx="979805" cy="50800"/>
              </a:xfrm>
              <a:prstGeom prst="rect"/>
            </p:spPr>
          </p:pic>
        </mc:Fallback>
      </mc:AlternateContent>
      <p:sp>
        <p:nvSpPr>
          <p:cNvPr id="5" name="文本框 4"/>
          <p:cNvSpPr txBox="1"/>
          <p:nvPr/>
        </p:nvSpPr>
        <p:spPr>
          <a:xfrm>
            <a:off x="697230" y="2993390"/>
            <a:ext cx="4255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第二个参数是一个</a:t>
            </a:r>
            <a:r>
              <a:rPr lang="zh-CN" altLang="en-US">
                <a:solidFill>
                  <a:srgbClr val="FF0000"/>
                </a:solidFill>
              </a:rPr>
              <a:t>二级指针</a:t>
            </a:r>
            <a:r>
              <a:rPr lang="zh-CN" altLang="en-US"/>
              <a:t>，为什么？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932305" y="4156710"/>
            <a:ext cx="1523365" cy="257492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66265" y="3575050"/>
            <a:ext cx="1833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main</a:t>
            </a:r>
            <a:r>
              <a:rPr lang="zh-CN" altLang="en-US"/>
              <a:t>线程</a:t>
            </a:r>
            <a:r>
              <a:rPr lang="zh-CN" altLang="en-US">
                <a:solidFill>
                  <a:srgbClr val="FF0000"/>
                </a:solidFill>
              </a:rPr>
              <a:t>栈空间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86555" y="4722495"/>
            <a:ext cx="1478280" cy="5969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170680" y="4216400"/>
            <a:ext cx="1766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子线程</a:t>
            </a:r>
            <a:r>
              <a:rPr lang="zh-CN" altLang="en-US">
                <a:solidFill>
                  <a:srgbClr val="FF0000"/>
                </a:solidFill>
              </a:rPr>
              <a:t>栈空间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53815" y="6118860"/>
            <a:ext cx="1147445" cy="44831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5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10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4225290" y="4771390"/>
            <a:ext cx="1269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void * </a:t>
            </a:r>
            <a:r>
              <a:rPr lang="en-US" altLang="zh-CN">
                <a:solidFill>
                  <a:srgbClr val="FF0000"/>
                </a:solidFill>
              </a:rPr>
              <a:t>pret</a:t>
            </a:r>
            <a:r>
              <a:rPr lang="en-US" altLang="zh-CN"/>
              <a:t>;</a:t>
            </a:r>
            <a:endParaRPr lang="en-US" altLang="zh-CN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4574540" y="5087620"/>
            <a:ext cx="426720" cy="10134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032000" y="4339590"/>
            <a:ext cx="1152525" cy="38227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void* ret; </a:t>
            </a:r>
            <a:endParaRPr lang="en-US" altLang="zh-CN"/>
          </a:p>
        </p:txBody>
      </p:sp>
      <p:cxnSp>
        <p:nvCxnSpPr>
          <p:cNvPr id="14" name="直接箭头连接符 13"/>
          <p:cNvCxnSpPr>
            <a:stCxn id="13" idx="2"/>
          </p:cNvCxnSpPr>
          <p:nvPr/>
        </p:nvCxnSpPr>
        <p:spPr>
          <a:xfrm flipH="1">
            <a:off x="1544955" y="4721860"/>
            <a:ext cx="1063625" cy="370840"/>
          </a:xfrm>
          <a:prstGeom prst="straightConnector1">
            <a:avLst/>
          </a:prstGeom>
          <a:ln w="31750">
            <a:gradFill>
              <a:gsLst>
                <a:gs pos="0">
                  <a:prstClr val="black">
                    <a:hueOff val="-4200000"/>
                  </a:prstClr>
                </a:gs>
                <a:gs pos="100000">
                  <a:prstClr val="black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923405" y="3951605"/>
            <a:ext cx="4773930" cy="1779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rgbClr val="FF0000"/>
                </a:solidFill>
              </a:rPr>
              <a:t>在</a:t>
            </a:r>
            <a:r>
              <a:rPr lang="en-US" altLang="zh-CN" b="1">
                <a:solidFill>
                  <a:srgbClr val="FF0000"/>
                </a:solidFill>
              </a:rPr>
              <a:t>pthread_join</a:t>
            </a:r>
            <a:r>
              <a:rPr lang="zh-CN" altLang="en-US" b="1">
                <a:solidFill>
                  <a:srgbClr val="FF0000"/>
                </a:solidFill>
              </a:rPr>
              <a:t>函数的内部</a:t>
            </a:r>
            <a:r>
              <a:rPr lang="zh-CN" altLang="en-US"/>
              <a:t>会执行一个操作：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gradFill>
                  <a:gsLst>
                    <a:gs pos="50000">
                      <a:schemeClr val="accent3"/>
                    </a:gs>
                    <a:gs pos="0">
                      <a:schemeClr val="accent3">
                        <a:lumMod val="25000"/>
                        <a:lumOff val="75000"/>
                      </a:schemeClr>
                    </a:gs>
                    <a:gs pos="100000">
                      <a:schemeClr val="accent3">
                        <a:lumMod val="85000"/>
                      </a:schemeClr>
                    </a:gs>
                  </a:gsLst>
                  <a:lin ang="5400000" scaled="1"/>
                </a:gradFill>
              </a:rPr>
              <a:t>void ** retval = &amp;ret;</a:t>
            </a:r>
            <a:r>
              <a:rPr lang="en-US" altLang="zh-CN"/>
              <a:t>  //</a:t>
            </a:r>
            <a:r>
              <a:rPr lang="zh-CN" altLang="en-US"/>
              <a:t>初始化参数</a:t>
            </a:r>
            <a:r>
              <a:rPr lang="en-US" altLang="zh-CN"/>
              <a:t>retval</a:t>
            </a:r>
            <a:endParaRPr lang="en-US" altLang="zh-CN"/>
          </a:p>
          <a:p>
            <a:endParaRPr lang="en-US" altLang="zh-CN"/>
          </a:p>
          <a:p>
            <a:r>
              <a:rPr lang="en-US" altLang="zh-CN" b="1">
                <a:solidFill>
                  <a:srgbClr val="FF0000"/>
                </a:solidFill>
              </a:rPr>
              <a:t> *retval </a:t>
            </a:r>
            <a:r>
              <a:rPr lang="en-US" altLang="zh-CN"/>
              <a:t>= </a:t>
            </a:r>
            <a:r>
              <a:rPr lang="en-US" altLang="zh-CN">
                <a:solidFill>
                  <a:srgbClr val="FF0000"/>
                </a:solidFill>
              </a:rPr>
              <a:t>pret</a:t>
            </a:r>
            <a:r>
              <a:rPr lang="en-US" altLang="zh-CN"/>
              <a:t>;//</a:t>
            </a:r>
            <a:r>
              <a:rPr lang="zh-CN" altLang="en-US"/>
              <a:t>赋值，修改指向</a:t>
            </a:r>
            <a:r>
              <a:rPr lang="en-US" altLang="zh-CN"/>
              <a:t>ret</a:t>
            </a:r>
            <a:r>
              <a:rPr lang="zh-CN" altLang="en-US"/>
              <a:t>的指向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860" y="1635760"/>
            <a:ext cx="4486275" cy="11715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7" name="墨迹 16"/>
              <p14:cNvContentPartPr/>
              <p14:nvPr/>
            </p14:nvContentPartPr>
            <p14:xfrm>
              <a:off x="8601710" y="2035810"/>
              <a:ext cx="495935" cy="26733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6"/>
            </p:blipFill>
            <p:spPr>
              <a:xfrm>
                <a:off x="8601710" y="2035810"/>
                <a:ext cx="495935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4829175" y="718185"/>
              <a:ext cx="4105910" cy="128524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8"/>
            </p:blipFill>
            <p:spPr>
              <a:xfrm>
                <a:off x="4829175" y="718185"/>
                <a:ext cx="4105910" cy="1285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9" name="墨迹 18"/>
              <p14:cNvContentPartPr/>
              <p14:nvPr/>
            </p14:nvContentPartPr>
            <p14:xfrm>
              <a:off x="4930775" y="1725295"/>
              <a:ext cx="16510" cy="7810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0"/>
            </p:blipFill>
            <p:spPr>
              <a:xfrm>
                <a:off x="4930775" y="1725295"/>
                <a:ext cx="16510" cy="78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0" name="墨迹 19"/>
              <p14:cNvContentPartPr/>
              <p14:nvPr/>
            </p14:nvContentPartPr>
            <p14:xfrm>
              <a:off x="4768850" y="1764030"/>
              <a:ext cx="294005" cy="23939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2"/>
            </p:blipFill>
            <p:spPr>
              <a:xfrm>
                <a:off x="4768850" y="1764030"/>
                <a:ext cx="294005" cy="239395"/>
              </a:xfrm>
              <a:prstGeom prst="rect"/>
            </p:spPr>
          </p:pic>
        </mc:Fallback>
      </mc:AlternateContent>
      <p:sp>
        <p:nvSpPr>
          <p:cNvPr id="21" name="文本框 20"/>
          <p:cNvSpPr txBox="1"/>
          <p:nvPr/>
        </p:nvSpPr>
        <p:spPr>
          <a:xfrm>
            <a:off x="696595" y="4954270"/>
            <a:ext cx="809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NULL</a:t>
            </a:r>
            <a:endParaRPr lang="en-US" altLang="zh-CN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2763520" y="4771390"/>
            <a:ext cx="1246505" cy="1318895"/>
          </a:xfrm>
          <a:prstGeom prst="straightConnector1">
            <a:avLst/>
          </a:prstGeom>
          <a:ln w="31750" cap="rnd">
            <a:solidFill>
              <a:schemeClr val="accent3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068195" y="5208905"/>
            <a:ext cx="1555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pthread_join</a:t>
            </a:r>
            <a:r>
              <a:rPr lang="zh-CN" altLang="en-US" sz="1400"/>
              <a:t>函数执行完毕之后</a:t>
            </a:r>
            <a:endParaRPr lang="zh-CN" altLang="en-US" sz="1400"/>
          </a:p>
        </p:txBody>
      </p:sp>
      <p:sp>
        <p:nvSpPr>
          <p:cNvPr id="24" name="文本框 23"/>
          <p:cNvSpPr txBox="1"/>
          <p:nvPr/>
        </p:nvSpPr>
        <p:spPr>
          <a:xfrm>
            <a:off x="5161915" y="6051550"/>
            <a:ext cx="1794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堆空间</a:t>
            </a:r>
            <a:r>
              <a:rPr lang="zh-CN" altLang="en-US"/>
              <a:t>中有一个整型数据</a:t>
            </a:r>
            <a:r>
              <a:rPr lang="en-US" altLang="zh-CN"/>
              <a:t>10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45532" y="1254868"/>
            <a:ext cx="85019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楷体" panose="02010609060101010101" pitchFamily="49" charset="-122"/>
                <a:ea typeface="楷体" panose="02010609060101010101" pitchFamily="49" charset="-122"/>
              </a:rPr>
              <a:t>Linux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线程的知识点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45640" y="2459355"/>
            <a:ext cx="52343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线程的基本概念（掌握）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线程的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创建、退出和等待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掌握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线程的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同步和互斥机制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掌握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经典的生产者消费者问题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115" y="1594485"/>
            <a:ext cx="5453380" cy="30054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55" y="157480"/>
            <a:ext cx="5967730" cy="4538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365" y="4801870"/>
            <a:ext cx="3986530" cy="19596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线程传递参数</a:t>
            </a:r>
            <a:r>
              <a:rPr lang="en-US" altLang="zh-CN"/>
              <a:t> - </a:t>
            </a:r>
            <a:r>
              <a:rPr lang="zh-CN" altLang="en-US"/>
              <a:t>栈空间</a:t>
            </a:r>
            <a:r>
              <a:rPr lang="en-US" altLang="zh-CN"/>
              <a:t>(</a:t>
            </a:r>
            <a:r>
              <a:rPr lang="zh-CN" altLang="en-US"/>
              <a:t>局部变量</a:t>
            </a:r>
            <a:r>
              <a:rPr lang="en-US" altLang="zh-CN"/>
              <a:t>)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860" y="1313815"/>
            <a:ext cx="6737350" cy="12877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5693410" y="1985010"/>
              <a:ext cx="904240" cy="30607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5693410" y="1985010"/>
                <a:ext cx="904240" cy="306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5295265" y="2263140"/>
              <a:ext cx="759460" cy="40449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5295265" y="2263140"/>
                <a:ext cx="759460" cy="404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5367655" y="2296160"/>
              <a:ext cx="171450" cy="6731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5367655" y="2296160"/>
                <a:ext cx="171450" cy="67310"/>
              </a:xfrm>
              <a:prstGeom prst="rect"/>
            </p:spPr>
          </p:pic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945" y="3206750"/>
            <a:ext cx="5958205" cy="26244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5210" y="1171575"/>
            <a:ext cx="4701540" cy="17995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1556385" y="3991610"/>
              <a:ext cx="3185160" cy="59944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1556385" y="3991610"/>
                <a:ext cx="3185160" cy="599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4686300" y="4500880"/>
              <a:ext cx="64770" cy="10096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4686300" y="4500880"/>
                <a:ext cx="64770" cy="100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4547870" y="4573270"/>
              <a:ext cx="205740" cy="2794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4547870" y="4573270"/>
                <a:ext cx="205740" cy="27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4674870" y="4445635"/>
              <a:ext cx="58420" cy="9461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4674870" y="4445635"/>
                <a:ext cx="58420" cy="94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5090795" y="567690"/>
              <a:ext cx="4558665" cy="407797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5090795" y="567690"/>
                <a:ext cx="4558665" cy="407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9527540" y="1062355"/>
              <a:ext cx="149860" cy="1492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9527540" y="1062355"/>
                <a:ext cx="14986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3883025" y="3792220"/>
              <a:ext cx="39370" cy="19240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3883025" y="3792220"/>
                <a:ext cx="39370" cy="192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4940935" y="4384675"/>
              <a:ext cx="234315" cy="1333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4940935" y="4384675"/>
                <a:ext cx="23431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9865360" y="988695"/>
              <a:ext cx="273685" cy="29718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9865360" y="988695"/>
                <a:ext cx="273685" cy="297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7677150" y="2440305"/>
              <a:ext cx="198755" cy="1873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7677150" y="2440305"/>
                <a:ext cx="19875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7694930" y="2484755"/>
              <a:ext cx="99695" cy="2444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7694930" y="2484755"/>
                <a:ext cx="9969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5229225" y="2950210"/>
              <a:ext cx="2986405" cy="246189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5229225" y="2950210"/>
                <a:ext cx="2986405" cy="2461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5179060" y="5320665"/>
              <a:ext cx="120650" cy="16129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5179060" y="5320665"/>
                <a:ext cx="12065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5532755" y="5204460"/>
              <a:ext cx="173355" cy="2508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5532755" y="5204460"/>
                <a:ext cx="17335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5616575" y="5204460"/>
              <a:ext cx="125730" cy="1143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5616575" y="5204460"/>
                <a:ext cx="125730" cy="11430"/>
              </a:xfrm>
              <a:prstGeom prst="rect"/>
            </p:spPr>
          </p:pic>
        </mc:Fallback>
      </mc:AlternateContent>
      <p:pic>
        <p:nvPicPr>
          <p:cNvPr id="25" name="图片 2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265035" y="4500880"/>
            <a:ext cx="4674870" cy="20154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线程传递参数</a:t>
            </a:r>
            <a:r>
              <a:rPr lang="en-US" altLang="zh-CN">
                <a:sym typeface="+mn-ea"/>
              </a:rPr>
              <a:t> —— </a:t>
            </a:r>
            <a:r>
              <a:rPr lang="zh-CN" altLang="en-US">
                <a:sym typeface="+mn-ea"/>
              </a:rPr>
              <a:t>堆空间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055" y="1603375"/>
            <a:ext cx="6568440" cy="44888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780415" y="4949190"/>
              <a:ext cx="206375" cy="20256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780415" y="4949190"/>
                <a:ext cx="206375" cy="2025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829945" y="4987925"/>
              <a:ext cx="179070" cy="15748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829945" y="4987925"/>
                <a:ext cx="179070" cy="157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678180" y="4932680"/>
              <a:ext cx="230505" cy="22161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678180" y="4932680"/>
                <a:ext cx="230505" cy="221615"/>
              </a:xfrm>
              <a:prstGeom prst="rect"/>
            </p:spPr>
          </p:pic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9285" y="3429000"/>
            <a:ext cx="4946650" cy="26187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9085" y="663575"/>
            <a:ext cx="5386070" cy="19373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线程的封装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29640" y="1724660"/>
            <a:ext cx="8573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线程的作用都是用来执行一个任务，至于这个任务到底是什么，其实不太确定，如果用面向对象的方式来表示，那就是要设计一个</a:t>
            </a:r>
            <a:r>
              <a:rPr lang="zh-CN" altLang="en-US">
                <a:solidFill>
                  <a:srgbClr val="FF0000"/>
                </a:solidFill>
              </a:rPr>
              <a:t>纯虚函数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43045" y="3352800"/>
            <a:ext cx="27597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class </a:t>
            </a:r>
            <a:r>
              <a:rPr lang="en-US" altLang="zh-CN" b="1">
                <a:solidFill>
                  <a:srgbClr val="FF0000"/>
                </a:solidFill>
              </a:rPr>
              <a:t>Thread</a:t>
            </a:r>
            <a:endParaRPr lang="en-US" altLang="zh-CN"/>
          </a:p>
          <a:p>
            <a:r>
              <a:rPr lang="en-US" altLang="zh-CN"/>
              <a:t>{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virutal void </a:t>
            </a:r>
            <a:r>
              <a:rPr lang="en-US" altLang="zh-CN">
                <a:solidFill>
                  <a:srgbClr val="FF0000"/>
                </a:solidFill>
              </a:rPr>
              <a:t>run</a:t>
            </a:r>
            <a:r>
              <a:rPr lang="en-US" altLang="zh-CN"/>
              <a:t>()=0;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};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226695" y="2630805"/>
            <a:ext cx="18726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C++11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std::thread</a:t>
            </a:r>
            <a:r>
              <a:rPr lang="en-US" altLang="zh-CN"/>
              <a:t> </a:t>
            </a:r>
            <a:r>
              <a:rPr lang="zh-CN" altLang="en-US"/>
              <a:t>类</a:t>
            </a:r>
            <a:endParaRPr lang="zh-CN" altLang="en-US"/>
          </a:p>
          <a:p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用轮子</a:t>
            </a:r>
            <a:endParaRPr lang="zh-CN" altLang="en-US" b="1">
              <a:solidFill>
                <a:srgbClr val="FF0000"/>
              </a:solidFill>
            </a:endParaRPr>
          </a:p>
          <a:p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知乎上的轮子哥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43045" y="2578100"/>
            <a:ext cx="2625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造轮子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类图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160" y="1457325"/>
            <a:ext cx="11344275" cy="500570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80395" y="54610"/>
            <a:ext cx="1315085" cy="705485"/>
          </a:xfrm>
        </p:spPr>
        <p:txBody>
          <a:bodyPr/>
          <a:p>
            <a:r>
              <a:rPr lang="zh-CN" altLang="en-US"/>
              <a:t>源码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70" y="3813810"/>
            <a:ext cx="5334000" cy="1743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" y="104140"/>
            <a:ext cx="5991225" cy="2971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4037965" y="4484370"/>
              <a:ext cx="1034415" cy="6413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4037965" y="4484370"/>
                <a:ext cx="1034415" cy="64135"/>
              </a:xfrm>
              <a:prstGeom prst="rect"/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280" y="681990"/>
            <a:ext cx="5367655" cy="2619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2230" y="3961130"/>
            <a:ext cx="5053330" cy="2014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2132330" y="889000"/>
              <a:ext cx="5892165" cy="35407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2132330" y="889000"/>
                <a:ext cx="5892165" cy="3540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7638415" y="850900"/>
              <a:ext cx="462915" cy="2762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7638415" y="850900"/>
                <a:ext cx="46291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4291965" y="4118610"/>
              <a:ext cx="40005" cy="19494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4291965" y="4118610"/>
                <a:ext cx="40005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5290185" y="2915920"/>
              <a:ext cx="290830" cy="22352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5290185" y="2915920"/>
                <a:ext cx="29083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9970770" y="1753235"/>
              <a:ext cx="1057275" cy="10096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9970770" y="1753235"/>
                <a:ext cx="1057275" cy="100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8862060" y="1897380"/>
              <a:ext cx="1751965" cy="206565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8862060" y="1897380"/>
                <a:ext cx="1751965" cy="2065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8846820" y="3747770"/>
              <a:ext cx="246380" cy="22733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8846820" y="3747770"/>
                <a:ext cx="24638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8969375" y="3227070"/>
              <a:ext cx="239395" cy="32258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8969375" y="3227070"/>
                <a:ext cx="239395" cy="3225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9809480" y="1742440"/>
              <a:ext cx="643890" cy="35623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9809480" y="1742440"/>
                <a:ext cx="643890" cy="356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10147935" y="2163445"/>
              <a:ext cx="84455" cy="182943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10147935" y="2163445"/>
                <a:ext cx="84455" cy="1829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10147935" y="3796030"/>
              <a:ext cx="184150" cy="23368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10147935" y="3796030"/>
                <a:ext cx="184150" cy="233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10269220" y="2994025"/>
              <a:ext cx="198755" cy="2222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10269220" y="2994025"/>
                <a:ext cx="19875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10415270" y="3044190"/>
              <a:ext cx="26670" cy="31623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10415270" y="3044190"/>
                <a:ext cx="26670" cy="316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10436225" y="3199130"/>
              <a:ext cx="59690" cy="63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10436225" y="3199130"/>
                <a:ext cx="59690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4929505" y="1969770"/>
              <a:ext cx="4842510" cy="231584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6"/>
            </p:blipFill>
            <p:spPr>
              <a:xfrm>
                <a:off x="4929505" y="1969770"/>
                <a:ext cx="4842510" cy="2315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4907915" y="4152265"/>
              <a:ext cx="236855" cy="17208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8"/>
            </p:blipFill>
            <p:spPr>
              <a:xfrm>
                <a:off x="4907915" y="4152265"/>
                <a:ext cx="236855" cy="172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6" name="墨迹 25"/>
              <p14:cNvContentPartPr/>
              <p14:nvPr/>
            </p14:nvContentPartPr>
            <p14:xfrm>
              <a:off x="9759950" y="1764030"/>
              <a:ext cx="698500" cy="3778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9759950" y="1764030"/>
                <a:ext cx="698500" cy="377825"/>
              </a:xfrm>
              <a:prstGeom prst="rect"/>
            </p:spPr>
          </p:pic>
        </mc:Fallback>
      </mc:AlternateContent>
      <p:sp>
        <p:nvSpPr>
          <p:cNvPr id="27" name="文本框 26"/>
          <p:cNvSpPr txBox="1"/>
          <p:nvPr/>
        </p:nvSpPr>
        <p:spPr>
          <a:xfrm>
            <a:off x="5411470" y="3227070"/>
            <a:ext cx="26523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gradFill>
                  <a:gsLst>
                    <a:gs pos="50000">
                      <a:schemeClr val="accent3"/>
                    </a:gs>
                    <a:gs pos="0">
                      <a:schemeClr val="accent3">
                        <a:lumMod val="25000"/>
                        <a:lumOff val="75000"/>
                      </a:schemeClr>
                    </a:gs>
                    <a:gs pos="100000">
                      <a:schemeClr val="accent3">
                        <a:lumMod val="85000"/>
                      </a:schemeClr>
                    </a:gs>
                  </a:gsLst>
                  <a:lin ang="5400000" scaled="1"/>
                </a:gradFill>
              </a:rPr>
              <a:t>this</a:t>
            </a:r>
            <a:r>
              <a:rPr lang="zh-CN" altLang="en-US" b="1">
                <a:gradFill>
                  <a:gsLst>
                    <a:gs pos="50000">
                      <a:schemeClr val="accent3"/>
                    </a:gs>
                    <a:gs pos="0">
                      <a:schemeClr val="accent3">
                        <a:lumMod val="25000"/>
                        <a:lumOff val="75000"/>
                      </a:schemeClr>
                    </a:gs>
                    <a:gs pos="100000">
                      <a:schemeClr val="accent3">
                        <a:lumMod val="85000"/>
                      </a:schemeClr>
                    </a:gs>
                  </a:gsLst>
                  <a:lin ang="5400000" scaled="1"/>
                </a:gradFill>
              </a:rPr>
              <a:t>指针指向的是派生类</a:t>
            </a:r>
            <a:r>
              <a:rPr lang="en-US" altLang="zh-CN" b="1">
                <a:gradFill>
                  <a:gsLst>
                    <a:gs pos="50000">
                      <a:schemeClr val="accent3"/>
                    </a:gs>
                    <a:gs pos="0">
                      <a:schemeClr val="accent3">
                        <a:lumMod val="25000"/>
                        <a:lumOff val="75000"/>
                      </a:schemeClr>
                    </a:gs>
                    <a:gs pos="100000">
                      <a:schemeClr val="accent3">
                        <a:lumMod val="85000"/>
                      </a:schemeClr>
                    </a:gs>
                  </a:gsLst>
                  <a:lin ang="5400000" scaled="1"/>
                </a:gradFill>
              </a:rPr>
              <a:t>MyThread</a:t>
            </a:r>
            <a:r>
              <a:rPr lang="zh-CN" altLang="en-US" b="1">
                <a:gradFill>
                  <a:gsLst>
                    <a:gs pos="50000">
                      <a:schemeClr val="accent3"/>
                    </a:gs>
                    <a:gs pos="0">
                      <a:schemeClr val="accent3">
                        <a:lumMod val="25000"/>
                        <a:lumOff val="75000"/>
                      </a:schemeClr>
                    </a:gs>
                    <a:gs pos="100000">
                      <a:schemeClr val="accent3">
                        <a:lumMod val="85000"/>
                      </a:schemeClr>
                    </a:gs>
                  </a:gsLst>
                  <a:lin ang="5400000" scaled="1"/>
                </a:gradFill>
              </a:rPr>
              <a:t>对象</a:t>
            </a:r>
            <a:endParaRPr lang="zh-CN" altLang="en-US" b="1"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86105" y="5868670"/>
            <a:ext cx="4658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wd::Thread * thread = new MyThread;</a:t>
            </a:r>
            <a:endParaRPr lang="en-US" altLang="zh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474980" y="4323715"/>
              <a:ext cx="494665" cy="157861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2"/>
            </p:blipFill>
            <p:spPr>
              <a:xfrm>
                <a:off x="474980" y="4323715"/>
                <a:ext cx="494665" cy="15786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542925" y="5788025"/>
              <a:ext cx="231775" cy="1873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542925" y="5788025"/>
                <a:ext cx="231775" cy="187325"/>
              </a:xfrm>
              <a:prstGeom prst="rect"/>
            </p:spPr>
          </p:pic>
        </mc:Fallback>
      </mc:AlternateContent>
      <p:sp>
        <p:nvSpPr>
          <p:cNvPr id="31" name="文本框 30"/>
          <p:cNvSpPr txBox="1"/>
          <p:nvPr/>
        </p:nvSpPr>
        <p:spPr>
          <a:xfrm>
            <a:off x="835660" y="5607050"/>
            <a:ext cx="3046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gradFill>
                  <a:gsLst>
                    <a:gs pos="50000">
                      <a:schemeClr val="accent3"/>
                    </a:gs>
                    <a:gs pos="0">
                      <a:schemeClr val="accent3">
                        <a:lumMod val="25000"/>
                        <a:lumOff val="75000"/>
                      </a:schemeClr>
                    </a:gs>
                    <a:gs pos="100000">
                      <a:schemeClr val="accent3">
                        <a:lumMod val="85000"/>
                      </a:schemeClr>
                    </a:gs>
                  </a:gsLst>
                  <a:lin ang="5400000" scaled="1"/>
                </a:gradFill>
              </a:rPr>
              <a:t>33</a:t>
            </a:r>
            <a:r>
              <a:rPr lang="zh-CN" altLang="en-US" b="1">
                <a:gradFill>
                  <a:gsLst>
                    <a:gs pos="50000">
                      <a:schemeClr val="accent3"/>
                    </a:gs>
                    <a:gs pos="0">
                      <a:schemeClr val="accent3">
                        <a:lumMod val="25000"/>
                        <a:lumOff val="75000"/>
                      </a:schemeClr>
                    </a:gs>
                    <a:gs pos="100000">
                      <a:schemeClr val="accent3">
                        <a:lumMod val="85000"/>
                      </a:schemeClr>
                    </a:gs>
                  </a:gsLst>
                  <a:lin ang="5400000" scaled="1"/>
                </a:gradFill>
              </a:rPr>
              <a:t>行可以看成是以下这一句</a:t>
            </a:r>
            <a:endParaRPr lang="zh-CN" altLang="en-US" b="1"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2" name="墨迹 31"/>
              <p14:cNvContentPartPr/>
              <p14:nvPr/>
            </p14:nvContentPartPr>
            <p14:xfrm>
              <a:off x="1263015" y="579120"/>
              <a:ext cx="1042670" cy="7239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6"/>
            </p:blipFill>
            <p:spPr>
              <a:xfrm>
                <a:off x="1263015" y="579120"/>
                <a:ext cx="104267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3" name="墨迹 32"/>
              <p14:cNvContentPartPr/>
              <p14:nvPr/>
            </p14:nvContentPartPr>
            <p14:xfrm>
              <a:off x="1074420" y="838200"/>
              <a:ext cx="1340485" cy="793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8"/>
            </p:blipFill>
            <p:spPr>
              <a:xfrm>
                <a:off x="1074420" y="838200"/>
                <a:ext cx="134048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4" name="墨迹 33"/>
              <p14:cNvContentPartPr/>
              <p14:nvPr/>
            </p14:nvContentPartPr>
            <p14:xfrm>
              <a:off x="8081645" y="4838065"/>
              <a:ext cx="553085" cy="5207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0"/>
            </p:blipFill>
            <p:spPr>
              <a:xfrm>
                <a:off x="8081645" y="4838065"/>
                <a:ext cx="553085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5" name="墨迹 34"/>
              <p14:cNvContentPartPr/>
              <p14:nvPr/>
            </p14:nvContentPartPr>
            <p14:xfrm>
              <a:off x="5180965" y="4455795"/>
              <a:ext cx="3067685" cy="27876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2"/>
            </p:blipFill>
            <p:spPr>
              <a:xfrm>
                <a:off x="5180965" y="4455795"/>
                <a:ext cx="306768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6" name="墨迹 35"/>
              <p14:cNvContentPartPr/>
              <p14:nvPr/>
            </p14:nvContentPartPr>
            <p14:xfrm>
              <a:off x="5179060" y="4495165"/>
              <a:ext cx="245745" cy="14541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4"/>
            </p:blipFill>
            <p:spPr>
              <a:xfrm>
                <a:off x="5179060" y="4495165"/>
                <a:ext cx="245745" cy="145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7" name="墨迹 36"/>
              <p14:cNvContentPartPr/>
              <p14:nvPr/>
            </p14:nvContentPartPr>
            <p14:xfrm>
              <a:off x="5212080" y="4392295"/>
              <a:ext cx="287020" cy="8191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6"/>
            </p:blipFill>
            <p:spPr>
              <a:xfrm>
                <a:off x="5212080" y="4392295"/>
                <a:ext cx="287020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9" name="墨迹 38"/>
              <p14:cNvContentPartPr/>
              <p14:nvPr/>
            </p14:nvContentPartPr>
            <p14:xfrm>
              <a:off x="8716645" y="4484370"/>
              <a:ext cx="191135" cy="23368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8"/>
            </p:blipFill>
            <p:spPr>
              <a:xfrm>
                <a:off x="8716645" y="4484370"/>
                <a:ext cx="191135" cy="233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40" name="墨迹 39"/>
              <p14:cNvContentPartPr/>
              <p14:nvPr/>
            </p14:nvContentPartPr>
            <p14:xfrm>
              <a:off x="8779510" y="4484370"/>
              <a:ext cx="106680" cy="1143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0"/>
            </p:blipFill>
            <p:spPr>
              <a:xfrm>
                <a:off x="8779510" y="4484370"/>
                <a:ext cx="106680" cy="11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1" name="墨迹 40"/>
              <p14:cNvContentPartPr/>
              <p14:nvPr/>
            </p14:nvContentPartPr>
            <p14:xfrm>
              <a:off x="7638415" y="5265420"/>
              <a:ext cx="1080770" cy="3429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2"/>
            </p:blipFill>
            <p:spPr>
              <a:xfrm>
                <a:off x="7638415" y="5265420"/>
                <a:ext cx="1080770" cy="3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2" name="墨迹 41"/>
              <p14:cNvContentPartPr/>
              <p14:nvPr/>
            </p14:nvContentPartPr>
            <p14:xfrm>
              <a:off x="8818880" y="5171440"/>
              <a:ext cx="150495" cy="29273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4"/>
            </p:blipFill>
            <p:spPr>
              <a:xfrm>
                <a:off x="8818880" y="5171440"/>
                <a:ext cx="150495" cy="292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3" name="墨迹 42"/>
              <p14:cNvContentPartPr/>
              <p14:nvPr/>
            </p14:nvContentPartPr>
            <p14:xfrm>
              <a:off x="1600835" y="977900"/>
              <a:ext cx="6536690" cy="505206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6"/>
            </p:blipFill>
            <p:spPr>
              <a:xfrm>
                <a:off x="1600835" y="977900"/>
                <a:ext cx="6536690" cy="50520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4" name="墨迹 43"/>
              <p14:cNvContentPartPr/>
              <p14:nvPr/>
            </p14:nvContentPartPr>
            <p14:xfrm>
              <a:off x="1706245" y="1000125"/>
              <a:ext cx="346075" cy="26162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8"/>
            </p:blipFill>
            <p:spPr>
              <a:xfrm>
                <a:off x="1706245" y="1000125"/>
                <a:ext cx="346075" cy="261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5" name="墨迹 44"/>
              <p14:cNvContentPartPr/>
              <p14:nvPr/>
            </p14:nvContentPartPr>
            <p14:xfrm>
              <a:off x="2752090" y="673100"/>
              <a:ext cx="257810" cy="3270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0"/>
            </p:blipFill>
            <p:spPr>
              <a:xfrm>
                <a:off x="2752090" y="673100"/>
                <a:ext cx="257810" cy="327025"/>
              </a:xfrm>
              <a:prstGeom prst="rect"/>
            </p:spPr>
          </p:pic>
        </mc:Fallback>
      </mc:AlternateContent>
      <p:sp>
        <p:nvSpPr>
          <p:cNvPr id="46" name="文本框 45"/>
          <p:cNvSpPr txBox="1"/>
          <p:nvPr/>
        </p:nvSpPr>
        <p:spPr>
          <a:xfrm>
            <a:off x="9189085" y="5403215"/>
            <a:ext cx="18224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动态多态机制在这里展现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新的需求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8020" y="1642110"/>
            <a:ext cx="8764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需求：希望两个子线程分别对一个全局变量做</a:t>
            </a:r>
            <a:r>
              <a:rPr lang="en-US" altLang="zh-CN"/>
              <a:t>200000</a:t>
            </a:r>
            <a:r>
              <a:rPr lang="zh-CN" altLang="en-US"/>
              <a:t>次的加法</a:t>
            </a:r>
            <a:r>
              <a:rPr lang="en-US" altLang="zh-CN">
                <a:solidFill>
                  <a:srgbClr val="FF0000"/>
                </a:solidFill>
              </a:rPr>
              <a:t> int gnum = 0;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互斥锁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8020" y="1642110"/>
            <a:ext cx="8764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需求：希望两个子线程分别对一个全局变量做</a:t>
            </a:r>
            <a:r>
              <a:rPr lang="en-US" altLang="zh-CN"/>
              <a:t>10000</a:t>
            </a:r>
            <a:r>
              <a:rPr lang="zh-CN" altLang="en-US"/>
              <a:t>次的加法</a:t>
            </a:r>
            <a:r>
              <a:rPr lang="en-US" altLang="zh-CN">
                <a:solidFill>
                  <a:srgbClr val="FF0000"/>
                </a:solidFill>
              </a:rPr>
              <a:t> int gnum = 0;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865" y="2541270"/>
            <a:ext cx="6276975" cy="14433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79805" y="4262120"/>
            <a:ext cx="79146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初始化的方式：</a:t>
            </a:r>
            <a:endParaRPr lang="zh-CN" altLang="en-US"/>
          </a:p>
          <a:p>
            <a:r>
              <a:rPr lang="zh-CN" altLang="en-US"/>
              <a:t>静态初始化：</a:t>
            </a:r>
            <a:endParaRPr lang="zh-CN" altLang="en-US"/>
          </a:p>
          <a:p>
            <a:r>
              <a:rPr lang="zh-CN" altLang="en-US"/>
              <a:t>动态初始化：通过调用</a:t>
            </a:r>
            <a:r>
              <a:rPr lang="en-US" altLang="zh-CN"/>
              <a:t>pthread_mutex_init</a:t>
            </a:r>
            <a:r>
              <a:rPr lang="zh-CN" altLang="en-US"/>
              <a:t>函数完成的，推荐使用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1645285" y="3691890"/>
              <a:ext cx="635" cy="63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1645285" y="369189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1440180" y="3658870"/>
              <a:ext cx="5041900" cy="47180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1440180" y="3658870"/>
                <a:ext cx="5041900" cy="4718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2362200" y="4224020"/>
              <a:ext cx="1017270" cy="4540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2362200" y="4224020"/>
                <a:ext cx="101727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2292350" y="4594860"/>
              <a:ext cx="180975" cy="16065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2292350" y="4594860"/>
                <a:ext cx="18097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4226560" y="2662555"/>
              <a:ext cx="562610" cy="9080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4226560" y="2662555"/>
                <a:ext cx="562610" cy="908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4580890" y="2662555"/>
              <a:ext cx="238760" cy="23685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4580890" y="2662555"/>
                <a:ext cx="238760" cy="236855"/>
              </a:xfrm>
              <a:prstGeom prst="rect"/>
            </p:spPr>
          </p:pic>
        </mc:Fallback>
      </mc:AlternateContent>
      <p:sp>
        <p:nvSpPr>
          <p:cNvPr id="12" name="文本框 11"/>
          <p:cNvSpPr txBox="1"/>
          <p:nvPr/>
        </p:nvSpPr>
        <p:spPr>
          <a:xfrm>
            <a:off x="4968240" y="2306320"/>
            <a:ext cx="5039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互斥锁的属性，一般情况下直接设置为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加锁解锁操作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0305" y="1609725"/>
            <a:ext cx="5219700" cy="12668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97985" y="1511935"/>
            <a:ext cx="6447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当线程</a:t>
            </a:r>
            <a:r>
              <a:rPr lang="en-US" altLang="zh-CN"/>
              <a:t>A</a:t>
            </a:r>
            <a:r>
              <a:rPr lang="zh-CN" altLang="en-US"/>
              <a:t>加锁时，另一个线程</a:t>
            </a:r>
            <a:r>
              <a:rPr lang="en-US" altLang="zh-CN"/>
              <a:t>B</a:t>
            </a:r>
            <a:r>
              <a:rPr lang="zh-CN" altLang="en-US"/>
              <a:t>已经加锁了，</a:t>
            </a:r>
            <a:r>
              <a:rPr lang="zh-CN" altLang="en-US">
                <a:solidFill>
                  <a:srgbClr val="FF0000"/>
                </a:solidFill>
              </a:rPr>
              <a:t>线程</a:t>
            </a:r>
            <a:r>
              <a:rPr lang="en-US" altLang="zh-CN">
                <a:solidFill>
                  <a:srgbClr val="FF0000"/>
                </a:solidFill>
              </a:rPr>
              <a:t>A</a:t>
            </a:r>
            <a:r>
              <a:rPr lang="zh-CN" altLang="en-US">
                <a:solidFill>
                  <a:srgbClr val="FF0000"/>
                </a:solidFill>
              </a:rPr>
              <a:t>会阻塞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进程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305426" y="1062355"/>
            <a:ext cx="2232025" cy="43942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p>
            <a:pPr algn="ctr"/>
            <a:endParaRPr lang="zh-CN" altLang="en-US" noProof="1"/>
          </a:p>
        </p:txBody>
      </p:sp>
      <p:cxnSp>
        <p:nvCxnSpPr>
          <p:cNvPr id="4" name="直接连接符 3"/>
          <p:cNvCxnSpPr/>
          <p:nvPr/>
        </p:nvCxnSpPr>
        <p:spPr>
          <a:xfrm>
            <a:off x="5310189" y="1784668"/>
            <a:ext cx="22320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310189" y="4205605"/>
            <a:ext cx="22320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6" name="文本框 4"/>
          <p:cNvSpPr txBox="1">
            <a:spLocks noChangeArrowheads="1"/>
          </p:cNvSpPr>
          <p:nvPr/>
        </p:nvSpPr>
        <p:spPr bwMode="auto">
          <a:xfrm>
            <a:off x="4738688" y="811530"/>
            <a:ext cx="4619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en-US" altLang="zh-CN"/>
              <a:t>4G</a:t>
            </a:r>
            <a:endParaRPr lang="en-US" altLang="zh-CN"/>
          </a:p>
        </p:txBody>
      </p:sp>
      <p:sp>
        <p:nvSpPr>
          <p:cNvPr id="3077" name="文本框 5"/>
          <p:cNvSpPr txBox="1">
            <a:spLocks noChangeArrowheads="1"/>
          </p:cNvSpPr>
          <p:nvPr/>
        </p:nvSpPr>
        <p:spPr bwMode="auto">
          <a:xfrm>
            <a:off x="4788706" y="5272405"/>
            <a:ext cx="3095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en-US" altLang="zh-CN" dirty="0"/>
              <a:t>0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5890895" y="1972310"/>
            <a:ext cx="1162050" cy="4445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>
                <a:sym typeface="+mn-ea"/>
              </a:rPr>
              <a:t>main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890895" y="2808605"/>
            <a:ext cx="1162050" cy="4445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err="1">
                <a:sym typeface="+mn-ea"/>
              </a:rPr>
              <a:t>funcA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890895" y="3535680"/>
            <a:ext cx="1162050" cy="4445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err="1">
                <a:sym typeface="+mn-ea"/>
              </a:rPr>
              <a:t>funcB</a:t>
            </a:r>
            <a:endParaRPr lang="en-US" altLang="zh-CN" dirty="0" err="1">
              <a:sym typeface="+mn-ea"/>
            </a:endParaRPr>
          </a:p>
        </p:txBody>
      </p:sp>
      <p:cxnSp>
        <p:nvCxnSpPr>
          <p:cNvPr id="10" name="直接箭头连接符 9"/>
          <p:cNvCxnSpPr>
            <a:stCxn id="6" idx="2"/>
            <a:endCxn id="8" idx="0"/>
          </p:cNvCxnSpPr>
          <p:nvPr/>
        </p:nvCxnSpPr>
        <p:spPr>
          <a:xfrm>
            <a:off x="6471920" y="2416810"/>
            <a:ext cx="0" cy="391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8" idx="2"/>
            <a:endCxn id="9" idx="0"/>
          </p:cNvCxnSpPr>
          <p:nvPr/>
        </p:nvCxnSpPr>
        <p:spPr>
          <a:xfrm>
            <a:off x="6471920" y="3253105"/>
            <a:ext cx="0" cy="2825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48005" y="2118360"/>
            <a:ext cx="4072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在一个进程中，只有一个执行流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新的需求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96315" y="1675130"/>
            <a:ext cx="82480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需求：希望两个子线程分别对一个全局变量做</a:t>
            </a:r>
            <a:r>
              <a:rPr lang="en-US" altLang="zh-CN">
                <a:sym typeface="+mn-ea"/>
              </a:rPr>
              <a:t>200000</a:t>
            </a:r>
            <a:r>
              <a:rPr lang="zh-CN" altLang="en-US">
                <a:sym typeface="+mn-ea"/>
              </a:rPr>
              <a:t>次的加法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int gnum = 0;</a:t>
            </a:r>
            <a:endParaRPr lang="en-US" altLang="zh-CN">
              <a:solidFill>
                <a:srgbClr val="FF0000"/>
              </a:solidFill>
            </a:endParaRPr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07440" y="2273300"/>
            <a:ext cx="3949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希望两个子线程交替执行加法操作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88770" y="2887980"/>
            <a:ext cx="69621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 </a:t>
            </a:r>
            <a:r>
              <a:rPr lang="en-US" altLang="zh-CN">
                <a:solidFill>
                  <a:srgbClr val="FF0000"/>
                </a:solidFill>
              </a:rPr>
              <a:t>flag </a:t>
            </a:r>
            <a:r>
              <a:rPr lang="en-US" altLang="zh-CN"/>
              <a:t>= 0;   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当</a:t>
            </a:r>
            <a:r>
              <a:rPr lang="en-US" altLang="zh-CN"/>
              <a:t>flag</a:t>
            </a:r>
            <a:r>
              <a:rPr lang="zh-CN" altLang="en-US"/>
              <a:t>值为</a:t>
            </a:r>
            <a:r>
              <a:rPr lang="en-US" altLang="zh-CN"/>
              <a:t>0</a:t>
            </a:r>
            <a:r>
              <a:rPr lang="zh-CN" altLang="en-US"/>
              <a:t>时，</a:t>
            </a:r>
            <a:r>
              <a:rPr lang="en-US" altLang="zh-CN"/>
              <a:t>1</a:t>
            </a:r>
            <a:r>
              <a:rPr lang="zh-CN" altLang="en-US"/>
              <a:t>号线程执行加法操作，</a:t>
            </a:r>
            <a:r>
              <a:rPr lang="en-US" altLang="zh-CN"/>
              <a:t> 2</a:t>
            </a:r>
            <a:r>
              <a:rPr lang="zh-CN" altLang="en-US"/>
              <a:t>号线程应该</a:t>
            </a:r>
            <a:r>
              <a:rPr lang="zh-CN" altLang="en-US">
                <a:solidFill>
                  <a:srgbClr val="FF0000"/>
                </a:solidFill>
              </a:rPr>
              <a:t>等待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当</a:t>
            </a:r>
            <a:r>
              <a:rPr lang="en-US" altLang="zh-CN"/>
              <a:t>flag</a:t>
            </a:r>
            <a:r>
              <a:rPr lang="zh-CN" altLang="en-US"/>
              <a:t>值为</a:t>
            </a:r>
            <a:r>
              <a:rPr lang="en-US" altLang="zh-CN"/>
              <a:t>1</a:t>
            </a:r>
            <a:r>
              <a:rPr lang="zh-CN" altLang="en-US"/>
              <a:t>时，</a:t>
            </a:r>
            <a:r>
              <a:rPr lang="en-US" altLang="zh-CN"/>
              <a:t>2</a:t>
            </a:r>
            <a:r>
              <a:rPr lang="zh-CN" altLang="en-US"/>
              <a:t>号线程执行加法操作，</a:t>
            </a:r>
            <a:r>
              <a:rPr lang="en-US" altLang="zh-CN"/>
              <a:t> 1</a:t>
            </a:r>
            <a:r>
              <a:rPr lang="zh-CN" altLang="en-US"/>
              <a:t>号线程应该等待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死锁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0395" y="1215390"/>
            <a:ext cx="6448425" cy="1790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4057015" y="2886710"/>
              <a:ext cx="1957705" cy="2794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4057015" y="2886710"/>
                <a:ext cx="1957705" cy="27940"/>
              </a:xfrm>
              <a:prstGeom prst="rect"/>
            </p:spPr>
          </p:pic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245" y="3639185"/>
            <a:ext cx="8649970" cy="231013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FF0000"/>
                </a:solidFill>
              </a:rPr>
              <a:t>条件变量</a:t>
            </a:r>
            <a:r>
              <a:rPr lang="zh-CN" altLang="en-US"/>
              <a:t>的初始化和销毁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190" y="1776730"/>
            <a:ext cx="6177280" cy="1476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5577840" y="2922270"/>
              <a:ext cx="373380" cy="47752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5577840" y="2922270"/>
                <a:ext cx="373380" cy="477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5732780" y="3256280"/>
              <a:ext cx="256540" cy="15494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5732780" y="3256280"/>
                <a:ext cx="256540" cy="154940"/>
              </a:xfrm>
              <a:prstGeom prst="rect"/>
            </p:spPr>
          </p:pic>
        </mc:Fallback>
      </mc:AlternateContent>
      <p:sp>
        <p:nvSpPr>
          <p:cNvPr id="6" name="文本框 5"/>
          <p:cNvSpPr txBox="1"/>
          <p:nvPr/>
        </p:nvSpPr>
        <p:spPr>
          <a:xfrm>
            <a:off x="6264275" y="3292475"/>
            <a:ext cx="3516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一般情况下直接设置为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条件变量的</a:t>
            </a:r>
            <a:r>
              <a:rPr lang="zh-CN" altLang="en-US">
                <a:solidFill>
                  <a:srgbClr val="FF0000"/>
                </a:solidFill>
              </a:rPr>
              <a:t>等待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激发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352540" y="1096010"/>
            <a:ext cx="5715" cy="5267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2162810"/>
            <a:ext cx="5438775" cy="3956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575" y="2058035"/>
            <a:ext cx="4610100" cy="6051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575" y="3080385"/>
            <a:ext cx="4895850" cy="2857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40220" y="2639060"/>
            <a:ext cx="4331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唤醒一个线程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40220" y="3586480"/>
            <a:ext cx="3750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唤醒所有的线程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0" name="墨迹 9"/>
              <p14:cNvContentPartPr/>
              <p14:nvPr/>
            </p14:nvContentPartPr>
            <p14:xfrm>
              <a:off x="1473200" y="2479040"/>
              <a:ext cx="2155825" cy="16764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5"/>
            </p:blipFill>
            <p:spPr>
              <a:xfrm>
                <a:off x="1473200" y="2479040"/>
                <a:ext cx="2155825" cy="167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1" name="墨迹 10"/>
              <p14:cNvContentPartPr/>
              <p14:nvPr/>
            </p14:nvContentPartPr>
            <p14:xfrm>
              <a:off x="1649730" y="2584450"/>
              <a:ext cx="161925" cy="81407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7"/>
            </p:blipFill>
            <p:spPr>
              <a:xfrm>
                <a:off x="1649730" y="2584450"/>
                <a:ext cx="161925" cy="814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2" name="墨迹 11"/>
              <p14:cNvContentPartPr/>
              <p14:nvPr/>
            </p14:nvContentPartPr>
            <p14:xfrm>
              <a:off x="1595120" y="3227070"/>
              <a:ext cx="300990" cy="2514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9"/>
            </p:blipFill>
            <p:spPr>
              <a:xfrm>
                <a:off x="1595120" y="3227070"/>
                <a:ext cx="300990" cy="251460"/>
              </a:xfrm>
              <a:prstGeom prst="rect"/>
            </p:spPr>
          </p:pic>
        </mc:Fallback>
      </mc:AlternateContent>
      <p:sp>
        <p:nvSpPr>
          <p:cNvPr id="13" name="文本框 12"/>
          <p:cNvSpPr txBox="1"/>
          <p:nvPr/>
        </p:nvSpPr>
        <p:spPr>
          <a:xfrm>
            <a:off x="492125" y="3580765"/>
            <a:ext cx="460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条件变量使用的过程中会用到互斥锁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新需求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8330" y="1570355"/>
            <a:ext cx="8764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需求：希望两个子线程</a:t>
            </a:r>
            <a:r>
              <a:rPr lang="zh-CN" altLang="en-US" b="1">
                <a:solidFill>
                  <a:srgbClr val="FF0000"/>
                </a:solidFill>
              </a:rPr>
              <a:t>交替分别</a:t>
            </a:r>
            <a:r>
              <a:rPr lang="zh-CN" altLang="en-US"/>
              <a:t>对一个全局变量做</a:t>
            </a:r>
            <a:r>
              <a:rPr lang="en-US" altLang="zh-CN"/>
              <a:t>100000</a:t>
            </a:r>
            <a:r>
              <a:rPr lang="zh-CN" altLang="en-US"/>
              <a:t>次的加法</a:t>
            </a:r>
            <a:r>
              <a:rPr lang="en-US" altLang="zh-CN">
                <a:solidFill>
                  <a:srgbClr val="FF0000"/>
                </a:solidFill>
              </a:rPr>
              <a:t> int gnum = 0;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0260" y="2625090"/>
            <a:ext cx="8940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号线程</a:t>
            </a:r>
            <a:r>
              <a:rPr lang="zh-CN" altLang="en-US">
                <a:solidFill>
                  <a:srgbClr val="FF0000"/>
                </a:solidFill>
              </a:rPr>
              <a:t>当</a:t>
            </a:r>
            <a:r>
              <a:rPr lang="en-US" altLang="zh-CN">
                <a:solidFill>
                  <a:srgbClr val="FF0000"/>
                </a:solidFill>
              </a:rPr>
              <a:t>flag</a:t>
            </a:r>
            <a:r>
              <a:rPr lang="zh-CN" altLang="en-US">
                <a:solidFill>
                  <a:srgbClr val="FF0000"/>
                </a:solidFill>
              </a:rPr>
              <a:t>为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/>
              <a:t>时执行完加法之后，</a:t>
            </a:r>
            <a:r>
              <a:rPr lang="zh-CN" altLang="en-US">
                <a:solidFill>
                  <a:srgbClr val="FF0000"/>
                </a:solidFill>
              </a:rPr>
              <a:t>通知</a:t>
            </a:r>
            <a:r>
              <a:rPr lang="en-US" altLang="zh-CN"/>
              <a:t>2</a:t>
            </a:r>
            <a:r>
              <a:rPr lang="zh-CN" altLang="en-US"/>
              <a:t>号线程执行；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号线程</a:t>
            </a:r>
            <a:r>
              <a:rPr lang="zh-CN" altLang="en-US">
                <a:solidFill>
                  <a:srgbClr val="FF0000"/>
                </a:solidFill>
              </a:rPr>
              <a:t>当</a:t>
            </a:r>
            <a:r>
              <a:rPr lang="en-US" altLang="zh-CN">
                <a:solidFill>
                  <a:srgbClr val="FF0000"/>
                </a:solidFill>
              </a:rPr>
              <a:t>flag</a:t>
            </a:r>
            <a:r>
              <a:rPr lang="zh-CN" altLang="en-US">
                <a:solidFill>
                  <a:srgbClr val="FF0000"/>
                </a:solidFill>
              </a:rPr>
              <a:t>为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zh-CN" altLang="en-US"/>
              <a:t>时执行完加法操作，再通知</a:t>
            </a:r>
            <a:r>
              <a:rPr lang="en-US" altLang="zh-CN"/>
              <a:t>1</a:t>
            </a:r>
            <a:r>
              <a:rPr lang="zh-CN" altLang="en-US"/>
              <a:t>号线程执行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66470" y="2075815"/>
            <a:ext cx="3941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 flag = 0;// </a:t>
            </a:r>
            <a:r>
              <a:rPr lang="zh-CN" altLang="en-US"/>
              <a:t>它表示的是一个条件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880" y="1790700"/>
            <a:ext cx="4924425" cy="2457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4763770"/>
            <a:ext cx="5672455" cy="1881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825" y="0"/>
            <a:ext cx="5629275" cy="4010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295" y="4133850"/>
            <a:ext cx="5448300" cy="11049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63970" y="5281295"/>
            <a:ext cx="51752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从结果来看，</a:t>
            </a:r>
            <a:r>
              <a:rPr lang="en-US" altLang="zh-CN"/>
              <a:t>main</a:t>
            </a:r>
            <a:r>
              <a:rPr lang="zh-CN" altLang="en-US"/>
              <a:t>线程和</a:t>
            </a:r>
            <a:r>
              <a:rPr lang="en-US" altLang="zh-CN"/>
              <a:t>2</a:t>
            </a:r>
            <a:r>
              <a:rPr lang="zh-CN" altLang="en-US"/>
              <a:t>号线程调用</a:t>
            </a:r>
            <a:r>
              <a:rPr lang="en-US" altLang="zh-CN"/>
              <a:t>wait</a:t>
            </a:r>
            <a:r>
              <a:rPr lang="zh-CN" altLang="en-US"/>
              <a:t>函数之后，都会进入阻塞状态；当</a:t>
            </a:r>
            <a:r>
              <a:rPr lang="en-US" altLang="zh-CN"/>
              <a:t>1</a:t>
            </a:r>
            <a:r>
              <a:rPr lang="zh-CN" altLang="en-US"/>
              <a:t>号线程发送了</a:t>
            </a:r>
            <a:r>
              <a:rPr lang="en-US" altLang="zh-CN"/>
              <a:t>broadcast</a:t>
            </a:r>
            <a:r>
              <a:rPr lang="zh-CN" altLang="en-US"/>
              <a:t>通知后，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号线程抢先加到锁了</a:t>
            </a:r>
            <a:r>
              <a:rPr lang="zh-CN" altLang="en-US"/>
              <a:t>，从</a:t>
            </a:r>
            <a:r>
              <a:rPr lang="en-US" altLang="zh-CN"/>
              <a:t>wait</a:t>
            </a:r>
            <a:r>
              <a:rPr lang="zh-CN" altLang="en-US"/>
              <a:t>函数返回了，但没解锁；这样导致</a:t>
            </a:r>
            <a:r>
              <a:rPr lang="en-US" altLang="zh-CN"/>
              <a:t>main</a:t>
            </a:r>
            <a:r>
              <a:rPr lang="zh-CN" altLang="en-US"/>
              <a:t>函数无法加锁成功，一直阻塞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880" y="1790700"/>
            <a:ext cx="4924425" cy="2457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4763770"/>
            <a:ext cx="5672455" cy="18815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825" y="0"/>
            <a:ext cx="5629275" cy="40100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r>
              <a:rPr lang="en-US" altLang="zh-CN"/>
              <a:t>2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880" y="1790700"/>
            <a:ext cx="4924425" cy="2457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4591685"/>
            <a:ext cx="5672455" cy="18815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070" y="0"/>
            <a:ext cx="4926330" cy="35096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810" y="3770630"/>
            <a:ext cx="4930140" cy="11493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96000" y="4987290"/>
            <a:ext cx="51752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从结果来看，</a:t>
            </a:r>
            <a:r>
              <a:rPr lang="en-US" altLang="zh-CN"/>
              <a:t>main</a:t>
            </a:r>
            <a:r>
              <a:rPr lang="zh-CN" altLang="en-US"/>
              <a:t>线程和</a:t>
            </a:r>
            <a:r>
              <a:rPr lang="en-US" altLang="zh-CN"/>
              <a:t>2</a:t>
            </a:r>
            <a:r>
              <a:rPr lang="zh-CN" altLang="en-US"/>
              <a:t>号线程调用</a:t>
            </a:r>
            <a:r>
              <a:rPr lang="en-US" altLang="zh-CN"/>
              <a:t>wait</a:t>
            </a:r>
            <a:r>
              <a:rPr lang="zh-CN" altLang="en-US"/>
              <a:t>函数之后，都会进入阻塞状态；当</a:t>
            </a:r>
            <a:r>
              <a:rPr lang="en-US" altLang="zh-CN"/>
              <a:t>1</a:t>
            </a:r>
            <a:r>
              <a:rPr lang="zh-CN" altLang="en-US"/>
              <a:t>号线程发送了</a:t>
            </a:r>
            <a:r>
              <a:rPr lang="en-US" altLang="zh-CN"/>
              <a:t>broadcast</a:t>
            </a:r>
            <a:r>
              <a:rPr lang="zh-CN" altLang="en-US"/>
              <a:t>通知后，</a:t>
            </a:r>
            <a:r>
              <a:rPr lang="en-US" altLang="zh-CN">
                <a:solidFill>
                  <a:srgbClr val="FF0000"/>
                </a:solidFill>
              </a:rPr>
              <a:t>main</a:t>
            </a:r>
            <a:r>
              <a:rPr lang="zh-CN" altLang="en-US">
                <a:solidFill>
                  <a:srgbClr val="FF0000"/>
                </a:solidFill>
              </a:rPr>
              <a:t>线程抢先加到锁了</a:t>
            </a:r>
            <a:r>
              <a:rPr lang="zh-CN" altLang="en-US"/>
              <a:t>，从</a:t>
            </a:r>
            <a:r>
              <a:rPr lang="en-US" altLang="zh-CN"/>
              <a:t>wait</a:t>
            </a:r>
            <a:r>
              <a:rPr lang="zh-CN" altLang="en-US"/>
              <a:t>函数返回了，之后解锁了；这样</a:t>
            </a:r>
            <a:r>
              <a:rPr lang="en-US"/>
              <a:t>2</a:t>
            </a:r>
            <a:r>
              <a:rPr lang="zh-CN" altLang="en-US"/>
              <a:t>号线程也可以加锁成功，正常退出；</a:t>
            </a:r>
            <a:r>
              <a:rPr lang="en-US" altLang="zh-CN"/>
              <a:t>main</a:t>
            </a:r>
            <a:r>
              <a:rPr lang="zh-CN" altLang="en-US"/>
              <a:t>线程也可以正常退出；但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号线程退出时</a:t>
            </a:r>
            <a:r>
              <a:rPr lang="zh-CN" altLang="en-US"/>
              <a:t>，</a:t>
            </a:r>
            <a:r>
              <a:rPr lang="zh-CN" altLang="en-US">
                <a:solidFill>
                  <a:srgbClr val="FF0000"/>
                </a:solidFill>
              </a:rPr>
              <a:t>没有完成解锁操作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r>
              <a:rPr lang="en-US" altLang="zh-CN"/>
              <a:t>3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875" y="4237990"/>
            <a:ext cx="5991225" cy="22053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" y="1425575"/>
            <a:ext cx="4924425" cy="2457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515" y="304800"/>
            <a:ext cx="5805805" cy="39719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13220" y="5154295"/>
            <a:ext cx="39217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总结：条件变量使用之前应该加锁，使用完之后要解锁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新需求测试用例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65" y="1313815"/>
            <a:ext cx="5539105" cy="52914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460" y="127000"/>
            <a:ext cx="5686425" cy="40341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110" y="4345940"/>
            <a:ext cx="4267200" cy="21863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C++</a:t>
            </a:r>
            <a:r>
              <a:rPr lang="zh-CN" altLang="en-US"/>
              <a:t>封装互斥锁和条件变量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7615" y="1675130"/>
            <a:ext cx="8553450" cy="39389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为什么要多线程？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89305" y="1920875"/>
            <a:ext cx="5158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要充分利用</a:t>
            </a:r>
            <a:r>
              <a:rPr lang="zh-CN" altLang="en-US" b="1">
                <a:solidFill>
                  <a:srgbClr val="FF0000"/>
                </a:solidFill>
              </a:rPr>
              <a:t>进程</a:t>
            </a:r>
            <a:r>
              <a:rPr lang="zh-CN" altLang="en-US"/>
              <a:t>的资源。要做到</a:t>
            </a:r>
            <a:r>
              <a:rPr lang="zh-CN" altLang="en-US">
                <a:solidFill>
                  <a:srgbClr val="FF0000"/>
                </a:solidFill>
              </a:rPr>
              <a:t>并行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9305" y="2622550"/>
            <a:ext cx="5673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并发</a:t>
            </a:r>
            <a:r>
              <a:rPr lang="zh-CN" altLang="en-US"/>
              <a:t>：在同一个时间段内，有多个任务在执行。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并行</a:t>
            </a:r>
            <a:r>
              <a:rPr lang="zh-CN" altLang="en-US"/>
              <a:t>：在同一时刻内，有多个任务在执行。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3795395"/>
            <a:ext cx="6907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</a:t>
            </a:r>
            <a:r>
              <a:rPr lang="en-US" altLang="zh-CN"/>
              <a:t>CPU</a:t>
            </a:r>
            <a:r>
              <a:rPr lang="zh-CN" altLang="en-US"/>
              <a:t>的</a:t>
            </a:r>
            <a:r>
              <a:rPr lang="zh-CN" altLang="en-US">
                <a:solidFill>
                  <a:srgbClr val="FF0000"/>
                </a:solidFill>
              </a:rPr>
              <a:t>单核时代</a:t>
            </a:r>
            <a:r>
              <a:rPr lang="en-US" altLang="zh-CN"/>
              <a:t>, </a:t>
            </a:r>
            <a:r>
              <a:rPr lang="zh-CN" altLang="en-US"/>
              <a:t>只有并发，没有并行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951355" y="4354830"/>
            <a:ext cx="3820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秒</a:t>
            </a:r>
            <a:r>
              <a:rPr lang="en-US" altLang="zh-CN"/>
              <a:t> -&gt; </a:t>
            </a:r>
            <a:r>
              <a:rPr lang="zh-CN" altLang="en-US"/>
              <a:t>毫秒</a:t>
            </a:r>
            <a:r>
              <a:rPr lang="en-US" altLang="zh-CN"/>
              <a:t> -&gt; </a:t>
            </a:r>
            <a:r>
              <a:rPr lang="zh-CN" altLang="en-US"/>
              <a:t>微秒</a:t>
            </a:r>
            <a:r>
              <a:rPr lang="en-US" altLang="zh-CN"/>
              <a:t> -&gt;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纳秒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8200" y="4914265"/>
            <a:ext cx="5104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</a:t>
            </a:r>
            <a:r>
              <a:rPr lang="en-US" altLang="zh-CN"/>
              <a:t>CPU</a:t>
            </a:r>
            <a:r>
              <a:rPr lang="zh-CN" altLang="en-US"/>
              <a:t>的</a:t>
            </a:r>
            <a:r>
              <a:rPr lang="zh-CN" altLang="en-US">
                <a:solidFill>
                  <a:srgbClr val="FF0000"/>
                </a:solidFill>
              </a:rPr>
              <a:t>多核时代</a:t>
            </a:r>
            <a:r>
              <a:rPr lang="zh-CN" altLang="en-US"/>
              <a:t>，</a:t>
            </a:r>
            <a:r>
              <a:rPr lang="en-US" altLang="zh-CN"/>
              <a:t>100%</a:t>
            </a:r>
            <a:r>
              <a:rPr lang="zh-CN" altLang="en-US"/>
              <a:t>并行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87820" y="2289175"/>
            <a:ext cx="3305175" cy="2268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054850" y="2918460"/>
            <a:ext cx="416560" cy="1178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63230" y="2918460"/>
            <a:ext cx="416560" cy="1178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071610" y="2918460"/>
            <a:ext cx="416560" cy="1178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906895" y="2376170"/>
            <a:ext cx="2565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main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7746365" y="2436495"/>
            <a:ext cx="1106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子线程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8773160" y="2436495"/>
            <a:ext cx="1014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子线程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10048240" y="2162175"/>
            <a:ext cx="1918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多个任务执行流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375400" y="1617345"/>
            <a:ext cx="3179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进程的入口依然是</a:t>
            </a:r>
            <a:r>
              <a:rPr lang="en-US" altLang="zh-CN"/>
              <a:t>main</a:t>
            </a:r>
            <a:r>
              <a:rPr lang="zh-CN" altLang="en-US"/>
              <a:t>函数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生产者和消费者问题</a:t>
            </a:r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43735" y="2315845"/>
            <a:ext cx="570230" cy="5099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945640" y="3100705"/>
            <a:ext cx="570230" cy="5099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5040000">
            <a:off x="7007225" y="2371090"/>
            <a:ext cx="570230" cy="50990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5040000">
            <a:off x="7007225" y="3155950"/>
            <a:ext cx="570230" cy="50990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76095" y="1672590"/>
            <a:ext cx="2658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生产者</a:t>
            </a:r>
            <a:r>
              <a:rPr lang="en-US" altLang="zh-CN"/>
              <a:t>(</a:t>
            </a:r>
            <a:r>
              <a:rPr lang="zh-CN" altLang="en-US"/>
              <a:t>线程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6457315" y="1647190"/>
            <a:ext cx="1764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消费者（线程）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422015" y="2902585"/>
            <a:ext cx="2472690" cy="4876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269740" y="2236470"/>
            <a:ext cx="1256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流水线</a:t>
            </a:r>
            <a:endParaRPr lang="zh-CN" altLang="en-US"/>
          </a:p>
        </p:txBody>
      </p:sp>
      <p:cxnSp>
        <p:nvCxnSpPr>
          <p:cNvPr id="11" name="直接箭头连接符 10"/>
          <p:cNvCxnSpPr>
            <a:stCxn id="3" idx="6"/>
          </p:cNvCxnSpPr>
          <p:nvPr/>
        </p:nvCxnSpPr>
        <p:spPr>
          <a:xfrm>
            <a:off x="2513965" y="2571115"/>
            <a:ext cx="904240" cy="462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6"/>
          </p:cNvCxnSpPr>
          <p:nvPr/>
        </p:nvCxnSpPr>
        <p:spPr>
          <a:xfrm flipV="1">
            <a:off x="2515870" y="3209290"/>
            <a:ext cx="904240" cy="1466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5969635" y="2677795"/>
            <a:ext cx="964565" cy="27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6051550" y="3335655"/>
            <a:ext cx="861060" cy="169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87960" y="3738880"/>
            <a:ext cx="26962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class ProducerThread</a:t>
            </a:r>
            <a:br>
              <a:rPr lang="en-US" altLang="zh-CN">
                <a:solidFill>
                  <a:srgbClr val="FF0000"/>
                </a:solidFill>
              </a:rPr>
            </a:br>
            <a:r>
              <a:rPr lang="en-US" altLang="zh-CN">
                <a:solidFill>
                  <a:srgbClr val="FF0000"/>
                </a:solidFill>
              </a:rPr>
              <a:t>: public wd::Thread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{</a:t>
            </a:r>
            <a:endParaRPr lang="en-US" altLang="zh-CN">
              <a:solidFill>
                <a:srgbClr val="FF0000"/>
              </a:solidFill>
            </a:endParaRPr>
          </a:p>
          <a:p>
            <a:pPr indent="457200"/>
            <a:r>
              <a:rPr lang="en-US" altLang="zh-CN">
                <a:solidFill>
                  <a:srgbClr val="FF0000"/>
                </a:solidFill>
              </a:rPr>
              <a:t>void run();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};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551545" y="1767205"/>
            <a:ext cx="26962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class ConsumerThread</a:t>
            </a:r>
            <a:br>
              <a:rPr lang="en-US" altLang="zh-CN">
                <a:solidFill>
                  <a:srgbClr val="FF0000"/>
                </a:solidFill>
              </a:rPr>
            </a:br>
            <a:r>
              <a:rPr lang="en-US" altLang="zh-CN">
                <a:solidFill>
                  <a:srgbClr val="FF0000"/>
                </a:solidFill>
              </a:rPr>
              <a:t>: public wd::Thread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{</a:t>
            </a:r>
            <a:endParaRPr lang="en-US" altLang="zh-CN">
              <a:solidFill>
                <a:srgbClr val="FF0000"/>
              </a:solidFill>
            </a:endParaRPr>
          </a:p>
          <a:p>
            <a:pPr indent="457200"/>
            <a:r>
              <a:rPr lang="en-US" altLang="zh-CN">
                <a:solidFill>
                  <a:srgbClr val="FF0000"/>
                </a:solidFill>
              </a:rPr>
              <a:t>void run();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};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898765" y="3961765"/>
            <a:ext cx="39985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class TaskQueue{</a:t>
            </a:r>
            <a:br>
              <a:rPr lang="en-US" altLang="zh-CN">
                <a:solidFill>
                  <a:srgbClr val="FF0000"/>
                </a:solidFill>
              </a:rPr>
            </a:br>
            <a:r>
              <a:rPr lang="en-US" altLang="zh-CN">
                <a:solidFill>
                  <a:srgbClr val="FF0000"/>
                </a:solidFill>
              </a:rPr>
              <a:t>   queue</a:t>
            </a:r>
            <a:r>
              <a:rPr lang="en-US" altLang="zh-CN"/>
              <a:t>&lt;int&gt; que;   </a:t>
            </a:r>
            <a:endParaRPr lang="en-US" altLang="zh-CN"/>
          </a:p>
          <a:p>
            <a:r>
              <a:rPr lang="en-US" altLang="zh-CN"/>
              <a:t>   size_t </a:t>
            </a:r>
            <a:r>
              <a:rPr lang="en-US" altLang="zh-CN">
                <a:solidFill>
                  <a:srgbClr val="FF0000"/>
                </a:solidFill>
              </a:rPr>
              <a:t>queSize</a:t>
            </a:r>
            <a:r>
              <a:rPr lang="en-US" altLang="zh-CN"/>
              <a:t>;</a:t>
            </a:r>
            <a:endParaRPr lang="en-US" altLang="zh-CN"/>
          </a:p>
          <a:p>
            <a:r>
              <a:rPr lang="en-US" altLang="zh-CN"/>
              <a:t>   Mutex mutex;</a:t>
            </a:r>
            <a:endParaRPr lang="en-US" altLang="zh-CN"/>
          </a:p>
          <a:p>
            <a:r>
              <a:rPr lang="en-US" altLang="zh-CN"/>
              <a:t>   Condition notFull;</a:t>
            </a:r>
            <a:endParaRPr lang="en-US" altLang="zh-CN"/>
          </a:p>
          <a:p>
            <a:r>
              <a:rPr lang="en-US" altLang="zh-CN"/>
              <a:t>   Condition notEmpty;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3377565" y="3688080"/>
            <a:ext cx="4027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在多线程环境之下能保证线程安全吗？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323340" y="5991860"/>
            <a:ext cx="62191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队列是否为空？消费者当队列为空时不能取数据，只能等待</a:t>
            </a:r>
            <a:endParaRPr lang="zh-CN" altLang="en-US"/>
          </a:p>
          <a:p>
            <a:r>
              <a:rPr lang="zh-CN" altLang="en-US"/>
              <a:t>队列是否已满？生产者当队列已满时不能放数据，只能等待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137025" y="4095750"/>
            <a:ext cx="1573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临界资源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388860" y="960755"/>
            <a:ext cx="2508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//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从队头取数据</a:t>
            </a:r>
            <a:endParaRPr lang="en-US" altLang="zh-CN">
              <a:solidFill>
                <a:srgbClr val="FF0000"/>
              </a:solidFill>
            </a:endParaRPr>
          </a:p>
          <a:p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93065" y="1398905"/>
            <a:ext cx="2819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将数据添加到队尾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类图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4835" y="480695"/>
            <a:ext cx="8482330" cy="58959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TaskQueue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0" y="2110105"/>
            <a:ext cx="4772025" cy="30245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575" y="1921510"/>
            <a:ext cx="5667375" cy="33242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PC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490" y="1705610"/>
            <a:ext cx="5986780" cy="46628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530" y="1574165"/>
            <a:ext cx="6210300" cy="45148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线程池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2470" y="1635760"/>
            <a:ext cx="5909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线程池本质上也是生产者和消费者问题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85215" y="2655570"/>
            <a:ext cx="2225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用户发出请求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1583690" y="3740785"/>
            <a:ext cx="575310" cy="553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396990" y="3576320"/>
            <a:ext cx="1118235" cy="7181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426835" y="2793365"/>
            <a:ext cx="1057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服务器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2153920" y="3889375"/>
            <a:ext cx="4204970" cy="71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2159635" y="4119245"/>
            <a:ext cx="4138930" cy="768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184525" y="3609340"/>
            <a:ext cx="1146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request</a:t>
            </a:r>
            <a:endParaRPr lang="en-US" altLang="zh-CN" b="1"/>
          </a:p>
        </p:txBody>
      </p:sp>
      <p:sp>
        <p:nvSpPr>
          <p:cNvPr id="11" name="文本框 10"/>
          <p:cNvSpPr txBox="1"/>
          <p:nvPr/>
        </p:nvSpPr>
        <p:spPr>
          <a:xfrm>
            <a:off x="3404235" y="4250690"/>
            <a:ext cx="1348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response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8003540" y="3439795"/>
            <a:ext cx="3201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对于用户的每一个</a:t>
            </a:r>
            <a:r>
              <a:rPr lang="zh-CN" altLang="en-US">
                <a:solidFill>
                  <a:srgbClr val="FF0000"/>
                </a:solidFill>
              </a:rPr>
              <a:t>请求</a:t>
            </a:r>
            <a:r>
              <a:rPr lang="zh-CN" altLang="en-US"/>
              <a:t>都可以用一个子线程进行处理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828280" y="4371340"/>
            <a:ext cx="3941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子线程的创建</a:t>
            </a:r>
            <a:r>
              <a:rPr lang="en-US" altLang="zh-CN"/>
              <a:t> -&gt; </a:t>
            </a:r>
            <a:r>
              <a:rPr lang="zh-CN" altLang="en-US"/>
              <a:t>处理</a:t>
            </a:r>
            <a:r>
              <a:rPr lang="en-US" altLang="zh-CN"/>
              <a:t> -&gt; </a:t>
            </a:r>
            <a:r>
              <a:rPr lang="zh-CN" altLang="en-US">
                <a:solidFill>
                  <a:srgbClr val="FF0000"/>
                </a:solidFill>
              </a:rPr>
              <a:t>回收子线程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90180" y="4980305"/>
            <a:ext cx="24447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当请求量（并发量）比较大之后，频繁的创建和销毁子线程也是有很大的</a:t>
            </a:r>
            <a:r>
              <a:rPr lang="zh-CN" altLang="en-US">
                <a:solidFill>
                  <a:srgbClr val="FF0000"/>
                </a:solidFill>
              </a:rPr>
              <a:t>开销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67120" y="918210"/>
            <a:ext cx="50971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线程池</a:t>
            </a:r>
            <a:r>
              <a:rPr lang="zh-CN" altLang="en-US"/>
              <a:t>的处理方式：预先开启</a:t>
            </a:r>
            <a:r>
              <a:rPr lang="en-US" altLang="zh-CN"/>
              <a:t>N</a:t>
            </a:r>
            <a:r>
              <a:rPr lang="zh-CN" altLang="en-US"/>
              <a:t>个子线程，当有请求过来时，就执行，没有请求过来时就阻塞，从而达到复用线程的目的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类图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6755" y="462280"/>
            <a:ext cx="9639300" cy="58439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基于对象的线程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1915" y="1481455"/>
            <a:ext cx="9125585" cy="47015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基于对象的线程池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145" y="1360170"/>
            <a:ext cx="10939780" cy="49580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83464" y="1040017"/>
            <a:ext cx="5266351" cy="455172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5" name="椭圆 4"/>
          <p:cNvSpPr/>
          <p:nvPr/>
        </p:nvSpPr>
        <p:spPr>
          <a:xfrm>
            <a:off x="6579308" y="1325195"/>
            <a:ext cx="807528" cy="792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6" name="椭圆 5"/>
          <p:cNvSpPr/>
          <p:nvPr/>
        </p:nvSpPr>
        <p:spPr>
          <a:xfrm>
            <a:off x="5788763" y="2466608"/>
            <a:ext cx="805910" cy="79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noProof="1"/>
              <a:t>A</a:t>
            </a:r>
            <a:endParaRPr lang="zh-CN" altLang="en-US" noProof="1"/>
          </a:p>
        </p:txBody>
      </p:sp>
      <p:sp>
        <p:nvSpPr>
          <p:cNvPr id="7" name="椭圆 6"/>
          <p:cNvSpPr/>
          <p:nvPr/>
        </p:nvSpPr>
        <p:spPr>
          <a:xfrm>
            <a:off x="7866769" y="2534870"/>
            <a:ext cx="807527" cy="792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8" name="椭圆 7"/>
          <p:cNvSpPr/>
          <p:nvPr/>
        </p:nvSpPr>
        <p:spPr>
          <a:xfrm>
            <a:off x="4850519" y="3858845"/>
            <a:ext cx="807527" cy="792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9" name="椭圆 8"/>
          <p:cNvSpPr/>
          <p:nvPr/>
        </p:nvSpPr>
        <p:spPr>
          <a:xfrm>
            <a:off x="6285619" y="4082683"/>
            <a:ext cx="807527" cy="79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10" name="椭圆 9"/>
          <p:cNvSpPr/>
          <p:nvPr/>
        </p:nvSpPr>
        <p:spPr>
          <a:xfrm>
            <a:off x="7866769" y="4082683"/>
            <a:ext cx="807527" cy="79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cxnSp>
        <p:nvCxnSpPr>
          <p:cNvPr id="11" name="直接箭头连接符 10"/>
          <p:cNvCxnSpPr>
            <a:stCxn id="5" idx="3"/>
            <a:endCxn id="6" idx="7"/>
          </p:cNvCxnSpPr>
          <p:nvPr/>
        </p:nvCxnSpPr>
        <p:spPr>
          <a:xfrm flipH="1">
            <a:off x="6476650" y="2001348"/>
            <a:ext cx="220918" cy="5810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3"/>
            <a:endCxn id="8" idx="7"/>
          </p:cNvCxnSpPr>
          <p:nvPr/>
        </p:nvCxnSpPr>
        <p:spPr>
          <a:xfrm flipH="1">
            <a:off x="5539786" y="3141406"/>
            <a:ext cx="367000" cy="8334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7" idx="4"/>
            <a:endCxn id="10" idx="0"/>
          </p:cNvCxnSpPr>
          <p:nvPr/>
        </p:nvCxnSpPr>
        <p:spPr>
          <a:xfrm>
            <a:off x="8270533" y="3327032"/>
            <a:ext cx="0" cy="75565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5" idx="5"/>
            <a:endCxn id="7" idx="0"/>
          </p:cNvCxnSpPr>
          <p:nvPr/>
        </p:nvCxnSpPr>
        <p:spPr>
          <a:xfrm>
            <a:off x="7268576" y="2001348"/>
            <a:ext cx="1001957" cy="53352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6" idx="5"/>
            <a:endCxn id="9" idx="0"/>
          </p:cNvCxnSpPr>
          <p:nvPr/>
        </p:nvCxnSpPr>
        <p:spPr>
          <a:xfrm>
            <a:off x="6476650" y="3141406"/>
            <a:ext cx="212733" cy="94127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5" name="文本框 15"/>
          <p:cNvSpPr txBox="1">
            <a:spLocks noChangeArrowheads="1"/>
          </p:cNvSpPr>
          <p:nvPr/>
        </p:nvSpPr>
        <p:spPr bwMode="auto">
          <a:xfrm>
            <a:off x="6777112" y="1536332"/>
            <a:ext cx="4235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主</a:t>
            </a:r>
            <a:endParaRPr lang="zh-CN" altLang="en-US" dirty="0"/>
          </a:p>
        </p:txBody>
      </p:sp>
      <p:sp>
        <p:nvSpPr>
          <p:cNvPr id="8207" name="文本框 17"/>
          <p:cNvSpPr txBox="1">
            <a:spLocks noChangeArrowheads="1"/>
          </p:cNvSpPr>
          <p:nvPr/>
        </p:nvSpPr>
        <p:spPr bwMode="auto">
          <a:xfrm>
            <a:off x="8064575" y="2772995"/>
            <a:ext cx="4235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8208" name="文本框 18"/>
          <p:cNvSpPr txBox="1">
            <a:spLocks noChangeArrowheads="1"/>
          </p:cNvSpPr>
          <p:nvPr/>
        </p:nvSpPr>
        <p:spPr bwMode="auto">
          <a:xfrm>
            <a:off x="8064575" y="4282707"/>
            <a:ext cx="4235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/>
              <a:t>子</a:t>
            </a:r>
            <a:endParaRPr lang="zh-CN" altLang="en-US"/>
          </a:p>
        </p:txBody>
      </p:sp>
      <p:sp>
        <p:nvSpPr>
          <p:cNvPr id="8209" name="文本框 19"/>
          <p:cNvSpPr txBox="1">
            <a:spLocks noChangeArrowheads="1"/>
          </p:cNvSpPr>
          <p:nvPr/>
        </p:nvSpPr>
        <p:spPr bwMode="auto">
          <a:xfrm>
            <a:off x="6441375" y="4278934"/>
            <a:ext cx="5477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8210" name="文本框 20"/>
          <p:cNvSpPr txBox="1">
            <a:spLocks noChangeArrowheads="1"/>
          </p:cNvSpPr>
          <p:nvPr/>
        </p:nvSpPr>
        <p:spPr bwMode="auto">
          <a:xfrm>
            <a:off x="5048325" y="4082682"/>
            <a:ext cx="4235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820132" y="43054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线程间关系</a:t>
            </a:r>
            <a:endParaRPr lang="zh-CN" altLang="en-US" sz="28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818780" y="1655692"/>
            <a:ext cx="3383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所有线程</a:t>
            </a:r>
            <a:r>
              <a:rPr lang="zh-CN" altLang="en-US" b="1" dirty="0">
                <a:solidFill>
                  <a:srgbClr val="FF0000"/>
                </a:solidFill>
              </a:rPr>
              <a:t>共享</a:t>
            </a:r>
            <a:r>
              <a:rPr lang="zh-CN" altLang="en-US" dirty="0"/>
              <a:t>同一进程的资源，</a:t>
            </a:r>
            <a:endParaRPr lang="en-US" altLang="zh-CN" dirty="0"/>
          </a:p>
          <a:p>
            <a:r>
              <a:rPr lang="zh-CN" altLang="en-US" dirty="0"/>
              <a:t>子线程之间可以</a:t>
            </a:r>
            <a:r>
              <a:rPr lang="zh-CN" altLang="en-US" dirty="0">
                <a:solidFill>
                  <a:srgbClr val="FF0000"/>
                </a:solidFill>
              </a:rPr>
              <a:t>互相等待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但是子线程不能等待主线程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64160" y="3302635"/>
            <a:ext cx="39700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main</a:t>
            </a:r>
            <a:r>
              <a:rPr lang="zh-CN" altLang="en-US">
                <a:solidFill>
                  <a:srgbClr val="FF0000"/>
                </a:solidFill>
              </a:rPr>
              <a:t>线程是进程的入口，当</a:t>
            </a:r>
            <a:r>
              <a:rPr lang="en-US" altLang="zh-CN">
                <a:solidFill>
                  <a:srgbClr val="FF0000"/>
                </a:solidFill>
              </a:rPr>
              <a:t>main</a:t>
            </a:r>
            <a:r>
              <a:rPr lang="zh-CN" altLang="en-US">
                <a:solidFill>
                  <a:srgbClr val="FF0000"/>
                </a:solidFill>
              </a:rPr>
              <a:t>线程退出时，子线程也结束了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/>
          </a:p>
          <a:p>
            <a:r>
              <a:rPr lang="zh-CN" altLang="en-US"/>
              <a:t>其他的线程都称为</a:t>
            </a:r>
            <a:r>
              <a:rPr lang="zh-CN" altLang="en-US">
                <a:solidFill>
                  <a:srgbClr val="FF0000"/>
                </a:solidFill>
              </a:rPr>
              <a:t>子线程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子线程内部依然可以创建子线程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所有的子线程在进程内部都是</a:t>
            </a:r>
            <a:r>
              <a:rPr lang="zh-CN" altLang="en-US">
                <a:solidFill>
                  <a:srgbClr val="FF0000"/>
                </a:solidFill>
              </a:rPr>
              <a:t>平等</a:t>
            </a:r>
            <a:r>
              <a:rPr lang="zh-CN" altLang="en-US"/>
              <a:t>的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多线程</a:t>
            </a:r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7049135" y="413385"/>
            <a:ext cx="2231390" cy="43942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p>
            <a:pPr algn="ctr"/>
            <a:endParaRPr lang="zh-CN" altLang="en-US" noProof="1"/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7049136" y="1166813"/>
            <a:ext cx="22320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7049136" y="3587750"/>
            <a:ext cx="22320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8" name="文本框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77635" y="193675"/>
            <a:ext cx="4619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en-US" altLang="zh-CN"/>
              <a:t>4G</a:t>
            </a:r>
            <a:endParaRPr lang="en-US" altLang="zh-CN"/>
          </a:p>
        </p:txBody>
      </p:sp>
      <p:sp>
        <p:nvSpPr>
          <p:cNvPr id="6149" name="文本框 5"/>
          <p:cNvSpPr txBox="1">
            <a:spLocks noChangeArrowheads="1"/>
          </p:cNvSpPr>
          <p:nvPr/>
        </p:nvSpPr>
        <p:spPr bwMode="auto">
          <a:xfrm>
            <a:off x="6554153" y="4752658"/>
            <a:ext cx="309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6151" name="文本框 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110223" y="1271587"/>
            <a:ext cx="677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en-US" altLang="zh-CN" dirty="0"/>
              <a:t>main</a:t>
            </a:r>
            <a:endParaRPr lang="en-US" altLang="zh-CN" dirty="0"/>
          </a:p>
        </p:txBody>
      </p:sp>
      <p:sp>
        <p:nvSpPr>
          <p:cNvPr id="6152" name="文本框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840663" y="1270635"/>
            <a:ext cx="766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en-US" altLang="zh-CN" dirty="0" err="1"/>
              <a:t>funcA</a:t>
            </a:r>
            <a:endParaRPr lang="en-US" altLang="zh-CN" dirty="0"/>
          </a:p>
        </p:txBody>
      </p:sp>
      <p:sp>
        <p:nvSpPr>
          <p:cNvPr id="6154" name="文本框 1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629648" y="1531501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zh-CN" altLang="en-US" dirty="0"/>
              <a:t>进程</a:t>
            </a:r>
            <a:endParaRPr lang="zh-CN" altLang="en-US" dirty="0"/>
          </a:p>
        </p:txBody>
      </p:sp>
      <p:sp>
        <p:nvSpPr>
          <p:cNvPr id="6155" name="文本框 2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607108" y="1270953"/>
            <a:ext cx="766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en-US" altLang="zh-CN" dirty="0" err="1"/>
              <a:t>funcB</a:t>
            </a:r>
            <a:endParaRPr lang="en-US" altLang="zh-CN" dirty="0"/>
          </a:p>
        </p:txBody>
      </p:sp>
      <p:sp>
        <p:nvSpPr>
          <p:cNvPr id="6156" name="文本框 2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822823" y="1374441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zh-CN" altLang="en-US" dirty="0">
                <a:solidFill>
                  <a:srgbClr val="FF0000"/>
                </a:solidFill>
              </a:rPr>
              <a:t>主线程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157" name="文本框 2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703442" y="2848986"/>
            <a:ext cx="99631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zh-CN" altLang="en-US" dirty="0"/>
              <a:t>子线程</a:t>
            </a:r>
            <a:r>
              <a:rPr lang="en-US" altLang="zh-CN" dirty="0"/>
              <a:t>B</a:t>
            </a:r>
            <a:endParaRPr lang="en-US" altLang="zh-CN" dirty="0"/>
          </a:p>
        </p:txBody>
      </p:sp>
      <p:sp>
        <p:nvSpPr>
          <p:cNvPr id="10" name="文本框 2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685662" y="2105401"/>
            <a:ext cx="101409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zh-CN" altLang="en-US" dirty="0"/>
              <a:t>子线程</a:t>
            </a:r>
            <a:r>
              <a:rPr lang="en-US" altLang="zh-CN" dirty="0"/>
              <a:t>A</a:t>
            </a:r>
            <a:endParaRPr lang="en-US" altLang="zh-CN" dirty="0"/>
          </a:p>
        </p:txBody>
      </p:sp>
      <p:sp>
        <p:nvSpPr>
          <p:cNvPr id="11" name="矩形 10"/>
          <p:cNvSpPr/>
          <p:nvPr>
            <p:custDataLst>
              <p:tags r:id="rId12"/>
            </p:custDataLst>
          </p:nvPr>
        </p:nvSpPr>
        <p:spPr>
          <a:xfrm>
            <a:off x="7323455" y="1743710"/>
            <a:ext cx="251460" cy="13811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13"/>
            </p:custDataLst>
          </p:nvPr>
        </p:nvSpPr>
        <p:spPr>
          <a:xfrm>
            <a:off x="7977505" y="1742440"/>
            <a:ext cx="251460" cy="13811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14"/>
            </p:custDataLst>
          </p:nvPr>
        </p:nvSpPr>
        <p:spPr>
          <a:xfrm>
            <a:off x="8686800" y="1742440"/>
            <a:ext cx="251460" cy="13811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64820" y="1617345"/>
            <a:ext cx="4037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Q1: </a:t>
            </a:r>
            <a:r>
              <a:rPr lang="zh-CN" altLang="en-US"/>
              <a:t>进程与线程的区别？</a:t>
            </a:r>
            <a:r>
              <a:rPr lang="en-US" altLang="zh-CN"/>
              <a:t> </a:t>
            </a:r>
            <a:r>
              <a:rPr lang="zh-CN" altLang="en-US" b="1">
                <a:solidFill>
                  <a:srgbClr val="FF0000"/>
                </a:solidFill>
              </a:rPr>
              <a:t>经典面试题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8590" y="4154805"/>
            <a:ext cx="5869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Q2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一个进程可以创建的子线程有多少个？</a:t>
            </a:r>
            <a:r>
              <a:rPr lang="en-US" altLang="zh-CN" b="1">
                <a:solidFill>
                  <a:srgbClr val="00B050"/>
                </a:solidFill>
              </a:rPr>
              <a:t> </a:t>
            </a:r>
            <a:r>
              <a:rPr lang="zh-CN" altLang="en-US" b="1">
                <a:solidFill>
                  <a:srgbClr val="00B050"/>
                </a:solidFill>
              </a:rPr>
              <a:t>常考题目</a:t>
            </a:r>
            <a:endParaRPr lang="zh-CN" altLang="en-US" b="1">
              <a:solidFill>
                <a:srgbClr val="00B05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13345" y="5021580"/>
            <a:ext cx="3253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Q3: </a:t>
            </a:r>
            <a:r>
              <a:rPr lang="zh-CN" altLang="en-US"/>
              <a:t>一般情况下，一个进程要开辟多个线程是比较合理的？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1985" y="2273300"/>
            <a:ext cx="42805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进程</a:t>
            </a:r>
            <a:r>
              <a:rPr lang="zh-CN" altLang="en-US"/>
              <a:t>：操作系统分配资源的基本单位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线程</a:t>
            </a:r>
            <a:r>
              <a:rPr lang="zh-CN" altLang="en-US"/>
              <a:t>：是</a:t>
            </a:r>
            <a:r>
              <a:rPr lang="en-US" altLang="zh-CN"/>
              <a:t>CPU</a:t>
            </a:r>
            <a:r>
              <a:rPr lang="zh-CN" altLang="en-US"/>
              <a:t>调度的基本单位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20370" y="3429000"/>
            <a:ext cx="4852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线程共享进程的地址空间</a:t>
            </a:r>
            <a:r>
              <a:rPr lang="en-US" altLang="zh-CN">
                <a:solidFill>
                  <a:srgbClr val="FF0000"/>
                </a:solidFill>
              </a:rPr>
              <a:t>  =</a:t>
            </a:r>
            <a:r>
              <a:rPr lang="zh-CN" altLang="en-US">
                <a:solidFill>
                  <a:srgbClr val="FF0000"/>
                </a:solidFill>
              </a:rPr>
              <a:t>》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虚拟地址空间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子线程</a:t>
            </a:r>
            <a:r>
              <a:rPr lang="zh-CN" altLang="en-US"/>
              <a:t>拥有自己独立的</a:t>
            </a:r>
            <a:r>
              <a:rPr lang="zh-CN" altLang="en-US">
                <a:solidFill>
                  <a:srgbClr val="FF0000"/>
                </a:solidFill>
              </a:rPr>
              <a:t>栈空间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8590" y="4603750"/>
            <a:ext cx="65062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32</a:t>
            </a:r>
            <a:r>
              <a:rPr lang="zh-CN" altLang="en-US"/>
              <a:t>位系统的寻址空间是</a:t>
            </a:r>
            <a:r>
              <a:rPr lang="en-US" altLang="zh-CN"/>
              <a:t>2^32=4G</a:t>
            </a:r>
            <a:r>
              <a:rPr lang="zh-CN" altLang="en-US"/>
              <a:t>空间</a:t>
            </a:r>
            <a:r>
              <a:rPr lang="en-US" altLang="zh-CN"/>
              <a:t> </a:t>
            </a:r>
            <a:endParaRPr lang="en-US" altLang="zh-CN"/>
          </a:p>
          <a:p>
            <a:r>
              <a:rPr lang="zh-CN" altLang="en-US" b="1">
                <a:solidFill>
                  <a:srgbClr val="FF0000"/>
                </a:solidFill>
              </a:rPr>
              <a:t>内核区</a:t>
            </a:r>
            <a:r>
              <a:rPr lang="zh-CN" altLang="en-US">
                <a:solidFill>
                  <a:srgbClr val="FF0000"/>
                </a:solidFill>
              </a:rPr>
              <a:t>、栈区、堆区、全局静态区、文字常量区、程序代码区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460230" y="534035"/>
            <a:ext cx="1828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内核态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8415" y="5298440"/>
            <a:ext cx="702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函数栈空间</a:t>
            </a:r>
            <a:r>
              <a:rPr lang="zh-CN" altLang="en-US"/>
              <a:t>的大小是多少？可以指定，比如</a:t>
            </a:r>
            <a:r>
              <a:rPr lang="en-US" altLang="zh-CN"/>
              <a:t>Ubuntu22.04</a:t>
            </a:r>
            <a:r>
              <a:rPr lang="zh-CN" altLang="en-US"/>
              <a:t>默认为</a:t>
            </a:r>
            <a:r>
              <a:rPr lang="en-US" altLang="zh-CN">
                <a:solidFill>
                  <a:srgbClr val="FF0000"/>
                </a:solidFill>
              </a:rPr>
              <a:t>8M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1285" y="5698490"/>
            <a:ext cx="5843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 </a:t>
            </a:r>
            <a:r>
              <a:rPr lang="en-US" altLang="zh-CN">
                <a:solidFill>
                  <a:srgbClr val="FF0000"/>
                </a:solidFill>
              </a:rPr>
              <a:t>arr</a:t>
            </a:r>
            <a:r>
              <a:rPr lang="en-US" altLang="zh-CN"/>
              <a:t>[1024 * 1024 * 10] = {0}; //</a:t>
            </a:r>
            <a:r>
              <a:rPr lang="zh-CN" altLang="en-US"/>
              <a:t>栈溢出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stackoverflow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31775" y="6098540"/>
            <a:ext cx="504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理论上用户态可以使用的空间是</a:t>
            </a:r>
            <a:r>
              <a:rPr lang="en-US" altLang="zh-CN">
                <a:solidFill>
                  <a:srgbClr val="FF0000"/>
                </a:solidFill>
              </a:rPr>
              <a:t>3G</a:t>
            </a:r>
            <a:r>
              <a:rPr lang="zh-CN" altLang="en-US">
                <a:solidFill>
                  <a:srgbClr val="FF0000"/>
                </a:solidFill>
              </a:rPr>
              <a:t>，除以栈空间的大小，就是子线程数量的上限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00040" y="6211570"/>
            <a:ext cx="17449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384 - 3000</a:t>
            </a:r>
            <a:r>
              <a:rPr lang="zh-CN" altLang="en-US"/>
              <a:t>个</a:t>
            </a:r>
            <a:endParaRPr lang="zh-CN" altLang="en-US"/>
          </a:p>
          <a:p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8M</a:t>
            </a:r>
            <a:r>
              <a:rPr lang="en-US" altLang="zh-CN"/>
              <a:t>      </a:t>
            </a:r>
            <a:r>
              <a:rPr lang="en-US" altLang="zh-CN">
                <a:solidFill>
                  <a:srgbClr val="FF0000"/>
                </a:solidFill>
              </a:rPr>
              <a:t>1M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713345" y="5880735"/>
            <a:ext cx="3686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3"/>
                </a:solidFill>
              </a:rPr>
              <a:t>多核时代与</a:t>
            </a:r>
            <a:r>
              <a:rPr lang="en-US" altLang="zh-CN">
                <a:solidFill>
                  <a:schemeClr val="accent3"/>
                </a:solidFill>
              </a:rPr>
              <a:t>CPU</a:t>
            </a:r>
            <a:r>
              <a:rPr lang="zh-CN" altLang="en-US">
                <a:solidFill>
                  <a:schemeClr val="accent3"/>
                </a:solidFill>
              </a:rPr>
              <a:t>核心数量有关，一般情况下，</a:t>
            </a:r>
            <a:r>
              <a:rPr lang="en-US" altLang="zh-CN">
                <a:solidFill>
                  <a:schemeClr val="accent3"/>
                </a:solidFill>
              </a:rPr>
              <a:t>1</a:t>
            </a:r>
            <a:r>
              <a:rPr lang="zh-CN" altLang="en-US">
                <a:solidFill>
                  <a:schemeClr val="accent3"/>
                </a:solidFill>
              </a:rPr>
              <a:t>核对应</a:t>
            </a:r>
            <a:r>
              <a:rPr lang="en-US" altLang="zh-CN">
                <a:solidFill>
                  <a:schemeClr val="accent3"/>
                </a:solidFill>
              </a:rPr>
              <a:t>1-2</a:t>
            </a:r>
            <a:r>
              <a:rPr lang="zh-CN" altLang="en-US">
                <a:solidFill>
                  <a:schemeClr val="accent3"/>
                </a:solidFill>
              </a:rPr>
              <a:t>个线程</a:t>
            </a:r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575290" y="193675"/>
            <a:ext cx="15741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00B050"/>
                </a:solidFill>
              </a:rPr>
              <a:t>必考题</a:t>
            </a:r>
            <a:endParaRPr lang="zh-CN" altLang="en-US" sz="3200" b="1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Unix/Linux</a:t>
            </a:r>
            <a:r>
              <a:rPr lang="zh-CN" altLang="en-US"/>
              <a:t>之下的</a:t>
            </a:r>
            <a:r>
              <a:rPr lang="en-US" altLang="zh-CN"/>
              <a:t>POSIX</a:t>
            </a:r>
            <a:r>
              <a:rPr lang="zh-CN" altLang="en-US"/>
              <a:t>线程库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608330"/>
            <a:ext cx="5297170" cy="705485"/>
          </a:xfrm>
        </p:spPr>
        <p:txBody>
          <a:bodyPr/>
          <a:p>
            <a:r>
              <a:rPr lang="en-US" altLang="zh-CN"/>
              <a:t>Linux</a:t>
            </a:r>
            <a:r>
              <a:rPr lang="zh-CN" altLang="en-US"/>
              <a:t>下的线程创建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9475" y="1751965"/>
            <a:ext cx="6737350" cy="12877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65" y="3591560"/>
            <a:ext cx="3755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pthread_t </a:t>
            </a:r>
            <a:r>
              <a:rPr lang="en-US" altLang="zh-CN"/>
              <a:t>  </a:t>
            </a:r>
            <a:r>
              <a:rPr lang="zh-CN" altLang="en-US"/>
              <a:t>代表的是线程</a:t>
            </a:r>
            <a:r>
              <a:rPr lang="en-US" altLang="zh-CN"/>
              <a:t>ID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847090" y="1376045"/>
            <a:ext cx="3544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POSIX</a:t>
            </a:r>
            <a:r>
              <a:rPr lang="zh-CN" altLang="en-US"/>
              <a:t>线程库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墨迹 7"/>
              <p14:cNvContentPartPr/>
              <p14:nvPr/>
            </p14:nvContentPartPr>
            <p14:xfrm>
              <a:off x="3018790" y="2440305"/>
              <a:ext cx="885190" cy="3937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3018790" y="2440305"/>
                <a:ext cx="885190" cy="393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4204335" y="1883410"/>
              <a:ext cx="145415" cy="38544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4204335" y="1883410"/>
                <a:ext cx="145415" cy="385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4165600" y="1859280"/>
              <a:ext cx="238125" cy="1524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4165600" y="1859280"/>
                <a:ext cx="238125" cy="152400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3726815" y="1376045"/>
            <a:ext cx="6724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传递的是一个指针，该函数执行结束后，会修改线程</a:t>
            </a:r>
            <a:r>
              <a:rPr lang="en-US" altLang="zh-CN"/>
              <a:t>ID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2" name="墨迹 11"/>
              <p14:cNvContentPartPr/>
              <p14:nvPr/>
            </p14:nvContentPartPr>
            <p14:xfrm>
              <a:off x="5666740" y="2412365"/>
              <a:ext cx="1320165" cy="736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9"/>
            </p:blipFill>
            <p:spPr>
              <a:xfrm>
                <a:off x="5666740" y="2412365"/>
                <a:ext cx="1320165" cy="736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3" name="墨迹 12"/>
              <p14:cNvContentPartPr/>
              <p14:nvPr/>
            </p14:nvContentPartPr>
            <p14:xfrm>
              <a:off x="7012940" y="2506345"/>
              <a:ext cx="386080" cy="1619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1"/>
            </p:blipFill>
            <p:spPr>
              <a:xfrm>
                <a:off x="7012940" y="2506345"/>
                <a:ext cx="38608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4" name="墨迹 13"/>
              <p14:cNvContentPartPr/>
              <p14:nvPr/>
            </p14:nvContentPartPr>
            <p14:xfrm>
              <a:off x="7235825" y="2550795"/>
              <a:ext cx="287020" cy="19494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3"/>
            </p:blipFill>
            <p:spPr>
              <a:xfrm>
                <a:off x="7235825" y="2550795"/>
                <a:ext cx="287020" cy="194945"/>
              </a:xfrm>
              <a:prstGeom prst="rect"/>
            </p:spPr>
          </p:pic>
        </mc:Fallback>
      </mc:AlternateContent>
      <p:sp>
        <p:nvSpPr>
          <p:cNvPr id="15" name="文本框 14"/>
          <p:cNvSpPr txBox="1"/>
          <p:nvPr/>
        </p:nvSpPr>
        <p:spPr>
          <a:xfrm>
            <a:off x="7837170" y="2400935"/>
            <a:ext cx="2476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线程属性，一般情况下直接设置为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endParaRPr lang="en-US" altLang="zh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6" name="墨迹 15"/>
              <p14:cNvContentPartPr/>
              <p14:nvPr/>
            </p14:nvContentPartPr>
            <p14:xfrm>
              <a:off x="4220845" y="2694940"/>
              <a:ext cx="328295" cy="38989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5"/>
            </p:blipFill>
            <p:spPr>
              <a:xfrm>
                <a:off x="4220845" y="2694940"/>
                <a:ext cx="328295" cy="389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7" name="墨迹 16"/>
              <p14:cNvContentPartPr/>
              <p14:nvPr/>
            </p14:nvContentPartPr>
            <p14:xfrm>
              <a:off x="4364990" y="2951480"/>
              <a:ext cx="236220" cy="14414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7"/>
            </p:blipFill>
            <p:spPr>
              <a:xfrm>
                <a:off x="4364990" y="2951480"/>
                <a:ext cx="236220" cy="144145"/>
              </a:xfrm>
              <a:prstGeom prst="rect"/>
            </p:spPr>
          </p:pic>
        </mc:Fallback>
      </mc:AlternateContent>
      <p:sp>
        <p:nvSpPr>
          <p:cNvPr id="18" name="文本框 17"/>
          <p:cNvSpPr txBox="1"/>
          <p:nvPr/>
        </p:nvSpPr>
        <p:spPr>
          <a:xfrm>
            <a:off x="3898265" y="3175635"/>
            <a:ext cx="2387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函数指针，代表的是</a:t>
            </a:r>
            <a:endParaRPr lang="zh-CN" altLang="en-US"/>
          </a:p>
          <a:p>
            <a:r>
              <a:rPr lang="zh-CN" altLang="en-US"/>
              <a:t>线程入口函数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9" name="墨迹 18"/>
              <p14:cNvContentPartPr/>
              <p14:nvPr/>
            </p14:nvContentPartPr>
            <p14:xfrm>
              <a:off x="6375400" y="2694305"/>
              <a:ext cx="438785" cy="6223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9"/>
            </p:blipFill>
            <p:spPr>
              <a:xfrm>
                <a:off x="6375400" y="2694305"/>
                <a:ext cx="43878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0" name="墨迹 19"/>
              <p14:cNvContentPartPr/>
              <p14:nvPr/>
            </p14:nvContentPartPr>
            <p14:xfrm>
              <a:off x="6569075" y="2822575"/>
              <a:ext cx="133985" cy="5842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1"/>
            </p:blipFill>
            <p:spPr>
              <a:xfrm>
                <a:off x="6569075" y="2822575"/>
                <a:ext cx="13398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1" name="墨迹 20"/>
              <p14:cNvContentPartPr/>
              <p14:nvPr/>
            </p14:nvContentPartPr>
            <p14:xfrm>
              <a:off x="6597015" y="3259455"/>
              <a:ext cx="177800" cy="21717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3"/>
            </p:blipFill>
            <p:spPr>
              <a:xfrm>
                <a:off x="6597015" y="3259455"/>
                <a:ext cx="177800" cy="217170"/>
              </a:xfrm>
              <a:prstGeom prst="rect"/>
            </p:spPr>
          </p:pic>
        </mc:Fallback>
      </mc:AlternateContent>
      <p:sp>
        <p:nvSpPr>
          <p:cNvPr id="22" name="文本框 21"/>
          <p:cNvSpPr txBox="1"/>
          <p:nvPr/>
        </p:nvSpPr>
        <p:spPr>
          <a:xfrm>
            <a:off x="6530340" y="3552825"/>
            <a:ext cx="47955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arg </a:t>
            </a:r>
            <a:r>
              <a:rPr lang="zh-CN" altLang="en-US"/>
              <a:t>是给线程入口函数传递参数的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类型</a:t>
            </a:r>
            <a:r>
              <a:rPr lang="en-US" altLang="zh-CN"/>
              <a:t>void* , </a:t>
            </a:r>
            <a:r>
              <a:rPr lang="zh-CN" altLang="en-US"/>
              <a:t>可以将其看成是所有类型的</a:t>
            </a:r>
            <a:r>
              <a:rPr lang="zh-CN" altLang="en-US">
                <a:solidFill>
                  <a:srgbClr val="FF0000"/>
                </a:solidFill>
              </a:rPr>
              <a:t>基类，它可以向下转换成任意类型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7370" y="4904740"/>
            <a:ext cx="46424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给</a:t>
            </a:r>
            <a:r>
              <a:rPr lang="en-US" altLang="zh-CN"/>
              <a:t>main</a:t>
            </a:r>
            <a:r>
              <a:rPr lang="zh-CN" altLang="en-US"/>
              <a:t>函数如何传递参数？</a:t>
            </a:r>
            <a:endParaRPr lang="zh-CN" altLang="en-US"/>
          </a:p>
          <a:p>
            <a:r>
              <a:rPr lang="en-US" altLang="zh-CN"/>
              <a:t>int main(</a:t>
            </a:r>
            <a:r>
              <a:rPr lang="en-US" altLang="zh-CN">
                <a:solidFill>
                  <a:srgbClr val="FF0000"/>
                </a:solidFill>
              </a:rPr>
              <a:t>int argc, char *argv[]</a:t>
            </a:r>
            <a:r>
              <a:rPr lang="en-US" altLang="zh-CN"/>
              <a:t>);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475615" y="5912485"/>
            <a:ext cx="5705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$ ./a.out  </a:t>
            </a:r>
            <a:r>
              <a:rPr lang="en-US" altLang="zh-CN">
                <a:solidFill>
                  <a:srgbClr val="FF0000"/>
                </a:solidFill>
              </a:rPr>
              <a:t> 1  2  3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66410" y="5252085"/>
            <a:ext cx="3462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 main(int </a:t>
            </a:r>
            <a:r>
              <a:rPr lang="en-US" altLang="zh-CN">
                <a:solidFill>
                  <a:srgbClr val="00B050"/>
                </a:solidFill>
              </a:rPr>
              <a:t>argc</a:t>
            </a:r>
            <a:r>
              <a:rPr lang="en-US" altLang="zh-CN"/>
              <a:t>, char * </a:t>
            </a:r>
            <a:r>
              <a:rPr lang="en-US" altLang="zh-CN">
                <a:solidFill>
                  <a:srgbClr val="00B050"/>
                </a:solidFill>
              </a:rPr>
              <a:t>argv</a:t>
            </a:r>
            <a:r>
              <a:rPr lang="en-US" altLang="zh-CN"/>
              <a:t>[]);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6453505" y="38100"/>
            <a:ext cx="52444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关于线程入口函数的参数虽然只有一个</a:t>
            </a:r>
            <a:r>
              <a:rPr lang="en-US" altLang="zh-CN">
                <a:solidFill>
                  <a:srgbClr val="00B050"/>
                </a:solidFill>
              </a:rPr>
              <a:t>void*</a:t>
            </a:r>
            <a:r>
              <a:rPr lang="en-US" altLang="zh-CN"/>
              <a:t>,</a:t>
            </a:r>
            <a:endParaRPr lang="en-US" altLang="zh-CN"/>
          </a:p>
          <a:p>
            <a:r>
              <a:rPr lang="zh-CN" altLang="en-US"/>
              <a:t>但它可以向下转型为任意类型，那么就可以让它指向一个</a:t>
            </a:r>
            <a:r>
              <a:rPr lang="zh-CN" altLang="en-US" b="1">
                <a:solidFill>
                  <a:srgbClr val="00B050"/>
                </a:solidFill>
              </a:rPr>
              <a:t>结构体</a:t>
            </a:r>
            <a:r>
              <a:rPr lang="zh-CN" altLang="en-US"/>
              <a:t>，</a:t>
            </a:r>
            <a:r>
              <a:rPr lang="zh-CN" altLang="en-US">
                <a:solidFill>
                  <a:srgbClr val="00B050"/>
                </a:solidFill>
              </a:rPr>
              <a:t>该结构体中可以存放多个字段</a:t>
            </a:r>
            <a:r>
              <a:rPr lang="zh-CN" altLang="en-US"/>
              <a:t>，这样就可以解决多参数的传递问题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FinalShell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5945" y="1264285"/>
            <a:ext cx="8493760" cy="53549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DIAGRAM_VIRTUALLY_FRAME" val="{&quot;height&quot;:428.8,&quot;left&quot;:447.6899212598425,&quot;top&quot;:15.25,&quot;width&quot;:384.99228346456687}"/>
</p:tagLst>
</file>

<file path=ppt/tags/tag67.xml><?xml version="1.0" encoding="utf-8"?>
<p:tagLst xmlns:p="http://schemas.openxmlformats.org/presentationml/2006/main">
  <p:tag name="KSO_WM_DIAGRAM_VIRTUALLY_FRAME" val="{&quot;height&quot;:428.8,&quot;left&quot;:447.6899212598425,&quot;top&quot;:15.25,&quot;width&quot;:384.99228346456687}"/>
</p:tagLst>
</file>

<file path=ppt/tags/tag68.xml><?xml version="1.0" encoding="utf-8"?>
<p:tagLst xmlns:p="http://schemas.openxmlformats.org/presentationml/2006/main">
  <p:tag name="KSO_WM_DIAGRAM_VIRTUALLY_FRAME" val="{&quot;height&quot;:428.8,&quot;left&quot;:447.6899212598425,&quot;top&quot;:15.25,&quot;width&quot;:384.99228346456687}"/>
</p:tagLst>
</file>

<file path=ppt/tags/tag69.xml><?xml version="1.0" encoding="utf-8"?>
<p:tagLst xmlns:p="http://schemas.openxmlformats.org/presentationml/2006/main">
  <p:tag name="KSO_WM_DIAGRAM_VIRTUALLY_FRAME" val="{&quot;height&quot;:428.8,&quot;left&quot;:447.6899212598425,&quot;top&quot;:15.25,&quot;width&quot;:384.99228346456687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428.8,&quot;left&quot;:447.6899212598425,&quot;top&quot;:15.25,&quot;width&quot;:384.99228346456687}"/>
</p:tagLst>
</file>

<file path=ppt/tags/tag71.xml><?xml version="1.0" encoding="utf-8"?>
<p:tagLst xmlns:p="http://schemas.openxmlformats.org/presentationml/2006/main">
  <p:tag name="KSO_WM_DIAGRAM_VIRTUALLY_FRAME" val="{&quot;height&quot;:428.8,&quot;left&quot;:447.6899212598425,&quot;top&quot;:15.25,&quot;width&quot;:384.99228346456687}"/>
</p:tagLst>
</file>

<file path=ppt/tags/tag72.xml><?xml version="1.0" encoding="utf-8"?>
<p:tagLst xmlns:p="http://schemas.openxmlformats.org/presentationml/2006/main">
  <p:tag name="KSO_WM_DIAGRAM_VIRTUALLY_FRAME" val="{&quot;height&quot;:428.8,&quot;left&quot;:447.6899212598425,&quot;top&quot;:15.25,&quot;width&quot;:384.99228346456687}"/>
</p:tagLst>
</file>

<file path=ppt/tags/tag73.xml><?xml version="1.0" encoding="utf-8"?>
<p:tagLst xmlns:p="http://schemas.openxmlformats.org/presentationml/2006/main">
  <p:tag name="KSO_WM_DIAGRAM_VIRTUALLY_FRAME" val="{&quot;height&quot;:428.8,&quot;left&quot;:447.6899212598425,&quot;top&quot;:15.25,&quot;width&quot;:384.99228346456687}"/>
</p:tagLst>
</file>

<file path=ppt/tags/tag74.xml><?xml version="1.0" encoding="utf-8"?>
<p:tagLst xmlns:p="http://schemas.openxmlformats.org/presentationml/2006/main">
  <p:tag name="KSO_WM_DIAGRAM_VIRTUALLY_FRAME" val="{&quot;height&quot;:428.8,&quot;left&quot;:447.6899212598425,&quot;top&quot;:15.25,&quot;width&quot;:384.99228346456687}"/>
</p:tagLst>
</file>

<file path=ppt/tags/tag75.xml><?xml version="1.0" encoding="utf-8"?>
<p:tagLst xmlns:p="http://schemas.openxmlformats.org/presentationml/2006/main">
  <p:tag name="KSO_WM_DIAGRAM_VIRTUALLY_FRAME" val="{&quot;height&quot;:428.8,&quot;left&quot;:447.6899212598425,&quot;top&quot;:15.25,&quot;width&quot;:384.99228346456687}"/>
</p:tagLst>
</file>

<file path=ppt/tags/tag76.xml><?xml version="1.0" encoding="utf-8"?>
<p:tagLst xmlns:p="http://schemas.openxmlformats.org/presentationml/2006/main">
  <p:tag name="KSO_WM_DIAGRAM_VIRTUALLY_FRAME" val="{&quot;height&quot;:428.8,&quot;left&quot;:447.6899212598425,&quot;top&quot;:15.25,&quot;width&quot;:384.99228346456687}"/>
</p:tagLst>
</file>

<file path=ppt/tags/tag77.xml><?xml version="1.0" encoding="utf-8"?>
<p:tagLst xmlns:p="http://schemas.openxmlformats.org/presentationml/2006/main">
  <p:tag name="KSO_WM_DIAGRAM_VIRTUALLY_FRAME" val="{&quot;height&quot;:428.8,&quot;left&quot;:447.6899212598425,&quot;top&quot;:15.25,&quot;width&quot;:384.99228346456687}"/>
</p:tagLst>
</file>

<file path=ppt/tags/tag78.xml><?xml version="1.0" encoding="utf-8"?>
<p:tagLst xmlns:p="http://schemas.openxmlformats.org/presentationml/2006/main">
  <p:tag name="KSO_WM_DIAGRAM_VIRTUALLY_FRAME" val="{&quot;height&quot;:428.8,&quot;left&quot;:447.6899212598425,&quot;top&quot;:15.25,&quot;width&quot;:384.99228346456687}"/>
</p:tagLst>
</file>

<file path=ppt/tags/tag79.xml><?xml version="1.0" encoding="utf-8"?>
<p:tagLst xmlns:p="http://schemas.openxmlformats.org/presentationml/2006/main">
  <p:tag name="KSO_WM_DIAGRAM_VIRTUALLY_FRAME" val="{&quot;height&quot;:428.8,&quot;left&quot;:447.6899212598425,&quot;top&quot;:15.25,&quot;width&quot;:384.99228346456687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PP_MARK_KEY" val="3fcd6b84-b365-40b4-9d22-0d44bff64017"/>
  <p:tag name="COMMONDATA" val="eyJoZGlkIjoiMzEwNTM5NzYwMDRjMzkwZTVkZjY2ODkwMGIxNGU0OTUifQ==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3554</Words>
  <Application>WPS 演示</Application>
  <PresentationFormat>宽屏</PresentationFormat>
  <Paragraphs>416</Paragraphs>
  <Slides>47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6" baseType="lpstr">
      <vt:lpstr>Arial</vt:lpstr>
      <vt:lpstr>宋体</vt:lpstr>
      <vt:lpstr>Wingdings</vt:lpstr>
      <vt:lpstr>Wingdings</vt:lpstr>
      <vt:lpstr>楷体</vt:lpstr>
      <vt:lpstr>微软雅黑</vt:lpstr>
      <vt:lpstr>Arial Unicode MS</vt:lpstr>
      <vt:lpstr>Calibri</vt:lpstr>
      <vt:lpstr>Office 主题​​</vt:lpstr>
      <vt:lpstr>Linux多线程</vt:lpstr>
      <vt:lpstr>PowerPoint 演示文稿</vt:lpstr>
      <vt:lpstr>进程</vt:lpstr>
      <vt:lpstr>为什么要多线程？</vt:lpstr>
      <vt:lpstr>PowerPoint 演示文稿</vt:lpstr>
      <vt:lpstr>多线程</vt:lpstr>
      <vt:lpstr>Unix/Linux之下的POSIX线程库</vt:lpstr>
      <vt:lpstr>Linux下的线程创建</vt:lpstr>
      <vt:lpstr>FinalShell</vt:lpstr>
      <vt:lpstr>出现了bug</vt:lpstr>
      <vt:lpstr>线程ID  </vt:lpstr>
      <vt:lpstr>进程状态</vt:lpstr>
      <vt:lpstr>Linux中的进程控制块PCB</vt:lpstr>
      <vt:lpstr>获取当前线程的id</vt:lpstr>
      <vt:lpstr>测试用例</vt:lpstr>
      <vt:lpstr>主线程要等待子线程运行完毕后再退出</vt:lpstr>
      <vt:lpstr>测试用例</vt:lpstr>
      <vt:lpstr>线程的退出</vt:lpstr>
      <vt:lpstr>PowerPoint 演示文稿</vt:lpstr>
      <vt:lpstr>PowerPoint 演示文稿</vt:lpstr>
      <vt:lpstr>线程传递参数 —— 局部变量</vt:lpstr>
      <vt:lpstr>PowerPoint 演示文稿</vt:lpstr>
      <vt:lpstr>线程的封装</vt:lpstr>
      <vt:lpstr>类图</vt:lpstr>
      <vt:lpstr>源码</vt:lpstr>
      <vt:lpstr>新的需求</vt:lpstr>
      <vt:lpstr>互斥锁</vt:lpstr>
      <vt:lpstr>加锁解锁操作</vt:lpstr>
      <vt:lpstr>测试用例</vt:lpstr>
      <vt:lpstr>新的需求</vt:lpstr>
      <vt:lpstr>死锁</vt:lpstr>
      <vt:lpstr>条件变量的初始化和销毁</vt:lpstr>
      <vt:lpstr>条件变量的等待和激发</vt:lpstr>
      <vt:lpstr>新需求</vt:lpstr>
      <vt:lpstr>测试用例1</vt:lpstr>
      <vt:lpstr>测试用例2</vt:lpstr>
      <vt:lpstr>测试用例3</vt:lpstr>
      <vt:lpstr>新需求测试用例</vt:lpstr>
      <vt:lpstr>用C++封装互斥锁和条件变量</vt:lpstr>
      <vt:lpstr>生产者和消费者问题</vt:lpstr>
      <vt:lpstr>类图</vt:lpstr>
      <vt:lpstr>TaskQueue</vt:lpstr>
      <vt:lpstr>PC</vt:lpstr>
      <vt:lpstr>线程池</vt:lpstr>
      <vt:lpstr>类图</vt:lpstr>
      <vt:lpstr>基于对象的线程</vt:lpstr>
      <vt:lpstr>基于对象的线程池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lemon1377505623</cp:lastModifiedBy>
  <cp:revision>617</cp:revision>
  <dcterms:created xsi:type="dcterms:W3CDTF">2019-06-19T02:08:00Z</dcterms:created>
  <dcterms:modified xsi:type="dcterms:W3CDTF">2025-07-22T09:59:52Z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5829BF58FC9D4839A501CC31F86DE4D4</vt:lpwstr>
  </property>
</Properties>
</file>